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3"/>
  </p:normalViewPr>
  <p:slideViewPr>
    <p:cSldViewPr snapToGrid="0" snapToObjects="1">
      <p:cViewPr varScale="1">
        <p:scale>
          <a:sx n="90" d="100"/>
          <a:sy n="90" d="100"/>
        </p:scale>
        <p:origin x="174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5" name="Shape 17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7" name="Shape 2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0" name="Shape 2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2" name="Shape 2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5" name="Shape 2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 name="Shape 1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7" name="Shape 18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3" name="Shape 19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9" name="Shape 19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Shape 2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12" name="Shape 21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4" name="Shape 2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Shape 2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bg>
      <p:bgPr>
        <a:blipFill rotWithShape="1">
          <a:blip r:embed="rId2">
            <a:alphaModFix/>
          </a:blip>
          <a:stretch>
            <a:fillRect/>
          </a:stretch>
        </a:blipFill>
        <a:effectLst/>
      </p:bgPr>
    </p:bg>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2209800" y="3124200"/>
            <a:ext cx="6476999" cy="1914143"/>
          </a:xfrm>
          <a:prstGeom prst="rect">
            <a:avLst/>
          </a:prstGeom>
          <a:noFill/>
          <a:ln>
            <a:noFill/>
          </a:ln>
        </p:spPr>
        <p:txBody>
          <a:bodyPr lIns="91425" tIns="91425" rIns="91425" bIns="91425" anchor="b" anchorCtr="0"/>
          <a:lstStyle>
            <a:lvl1pPr marL="0" marR="0" lvl="0" indent="0" algn="l" rtl="0">
              <a:lnSpc>
                <a:spcPct val="108695"/>
              </a:lnSpc>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 name="Shape 13"/>
          <p:cNvSpPr txBox="1">
            <a:spLocks noGrp="1"/>
          </p:cNvSpPr>
          <p:nvPr>
            <p:ph type="subTitle" idx="1"/>
          </p:nvPr>
        </p:nvSpPr>
        <p:spPr>
          <a:xfrm>
            <a:off x="2209800" y="5056632"/>
            <a:ext cx="6476999" cy="1174088"/>
          </a:xfrm>
          <a:prstGeom prst="rect">
            <a:avLst/>
          </a:prstGeom>
          <a:noFill/>
          <a:ln>
            <a:noFill/>
          </a:ln>
        </p:spPr>
        <p:txBody>
          <a:bodyPr lIns="91425" tIns="91425" rIns="91425" bIns="91425" anchor="t" anchorCtr="0"/>
          <a:lstStyle>
            <a:lvl1pPr marL="0" marR="0" lvl="0" indent="0" algn="l" rtl="0">
              <a:lnSpc>
                <a:spcPct val="118181"/>
              </a:lnSpc>
              <a:spcBef>
                <a:spcPts val="0"/>
              </a:spcBef>
              <a:buClr>
                <a:schemeClr val="dk1"/>
              </a:buClr>
              <a:buFont typeface="Sorts Mill Goudy"/>
              <a:buNone/>
              <a:defRPr sz="2200" b="0" i="0" u="none" strike="noStrike" cap="none">
                <a:solidFill>
                  <a:schemeClr val="dk1"/>
                </a:solidFill>
                <a:latin typeface="Sorts Mill Goudy"/>
                <a:ea typeface="Sorts Mill Goudy"/>
                <a:cs typeface="Sorts Mill Goudy"/>
                <a:sym typeface="Sorts Mill Goudy"/>
              </a:defRPr>
            </a:lvl1pPr>
            <a:lvl2pPr marL="457200" marR="0" lvl="1" indent="0" algn="ctr" rtl="0">
              <a:spcBef>
                <a:spcPts val="600"/>
              </a:spcBef>
              <a:buClr>
                <a:srgbClr val="888888"/>
              </a:buClr>
              <a:buFont typeface="Sorts Mill Goudy"/>
              <a:buNone/>
              <a:defRPr sz="2200" b="0" i="0" u="none" strike="noStrike" cap="none">
                <a:solidFill>
                  <a:srgbClr val="888888"/>
                </a:solidFill>
                <a:latin typeface="Sorts Mill Goudy"/>
                <a:ea typeface="Sorts Mill Goudy"/>
                <a:cs typeface="Sorts Mill Goudy"/>
                <a:sym typeface="Sorts Mill Goudy"/>
              </a:defRPr>
            </a:lvl2pPr>
            <a:lvl3pPr marL="914400" marR="0" lvl="2" indent="0" algn="ctr" rtl="0">
              <a:spcBef>
                <a:spcPts val="600"/>
              </a:spcBef>
              <a:buClr>
                <a:srgbClr val="888888"/>
              </a:buClr>
              <a:buFont typeface="Sorts Mill Goudy"/>
              <a:buNone/>
              <a:defRPr sz="2000" b="0" i="0" u="none" strike="noStrike" cap="none">
                <a:solidFill>
                  <a:srgbClr val="888888"/>
                </a:solidFill>
                <a:latin typeface="Sorts Mill Goudy"/>
                <a:ea typeface="Sorts Mill Goudy"/>
                <a:cs typeface="Sorts Mill Goudy"/>
                <a:sym typeface="Sorts Mill Goudy"/>
              </a:defRPr>
            </a:lvl3pPr>
            <a:lvl4pPr marL="1371600" marR="0" lvl="3" indent="0" algn="ctr"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4pPr>
            <a:lvl5pPr marL="1828800" marR="0" lvl="4" indent="0" algn="ctr"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5pPr>
            <a:lvl6pPr marL="2286000" marR="0" lvl="5"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6pPr>
            <a:lvl7pPr marL="2743200" marR="0" lvl="6"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7pPr>
            <a:lvl8pPr marL="3200400" marR="0" lvl="7"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8pPr>
            <a:lvl9pPr marL="3657600" marR="0" lvl="8"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9pPr>
          </a:lstStyle>
          <a:p>
            <a:endParaRPr/>
          </a:p>
        </p:txBody>
      </p:sp>
      <p:sp>
        <p:nvSpPr>
          <p:cNvPr id="14" name="Shape 14"/>
          <p:cNvSpPr txBox="1">
            <a:spLocks noGrp="1"/>
          </p:cNvSpPr>
          <p:nvPr>
            <p:ph type="dt" idx="10"/>
          </p:nvPr>
        </p:nvSpPr>
        <p:spPr>
          <a:xfrm>
            <a:off x="457200" y="6300216"/>
            <a:ext cx="1984247" cy="274319"/>
          </a:xfrm>
          <a:prstGeom prst="rect">
            <a:avLst/>
          </a:prstGeom>
          <a:noFill/>
          <a:ln>
            <a:noFill/>
          </a:ln>
        </p:spPr>
        <p:txBody>
          <a:bodyPr lIns="91425" tIns="91425" rIns="91425" bIns="91425" anchor="ctr" anchorCtr="0"/>
          <a:lstStyle>
            <a:lvl1pPr marL="0" marR="0" lvl="0" indent="0" algn="l"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5" name="Shape 15"/>
          <p:cNvSpPr txBox="1">
            <a:spLocks noGrp="1"/>
          </p:cNvSpPr>
          <p:nvPr>
            <p:ph type="ftr" idx="11"/>
          </p:nvPr>
        </p:nvSpPr>
        <p:spPr>
          <a:xfrm>
            <a:off x="3959351" y="6300216"/>
            <a:ext cx="3813048" cy="274319"/>
          </a:xfrm>
          <a:prstGeom prst="rect">
            <a:avLst/>
          </a:prstGeom>
          <a:noFill/>
          <a:ln>
            <a:noFill/>
          </a:ln>
        </p:spPr>
        <p:txBody>
          <a:bodyPr lIns="91425" tIns="91425" rIns="91425" bIns="91425" anchor="ctr" anchorCtr="0"/>
          <a:lstStyle>
            <a:lvl1pPr marL="0" marR="0" lvl="0" indent="0" algn="l"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6" name="Shape 16"/>
          <p:cNvSpPr txBox="1">
            <a:spLocks noGrp="1"/>
          </p:cNvSpPr>
          <p:nvPr>
            <p:ph type="sldNum" idx="12"/>
          </p:nvPr>
        </p:nvSpPr>
        <p:spPr>
          <a:xfrm>
            <a:off x="8275320" y="6300216"/>
            <a:ext cx="685799" cy="27431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100" b="0" i="0" u="none" strike="noStrike" cap="none">
                <a:solidFill>
                  <a:schemeClr val="dk1"/>
                </a:solidFill>
                <a:latin typeface="Rockwell"/>
                <a:ea typeface="Rockwell"/>
                <a:cs typeface="Rockwell"/>
                <a:sym typeface="Rockwell"/>
              </a:rPr>
              <a:t>‹#›</a:t>
            </a:fld>
            <a:endParaRPr lang="es-ES" sz="1100" b="0" i="0" u="none" strike="noStrike" cap="none">
              <a:solidFill>
                <a:schemeClr val="dk1"/>
              </a:solidFill>
              <a:latin typeface="Rockwell"/>
              <a:ea typeface="Rockwell"/>
              <a:cs typeface="Rockwell"/>
              <a:sym typeface="Rockwe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 objetos">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2" name="Shape 82"/>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83" name="Shape 83"/>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84" name="Shape 84"/>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
        <p:nvSpPr>
          <p:cNvPr id="85" name="Shape 85"/>
          <p:cNvSpPr txBox="1">
            <a:spLocks noGrp="1"/>
          </p:cNvSpPr>
          <p:nvPr>
            <p:ph type="body" idx="1"/>
          </p:nvPr>
        </p:nvSpPr>
        <p:spPr>
          <a:xfrm>
            <a:off x="4645151" y="1735138"/>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86" name="Shape 86"/>
          <p:cNvSpPr txBox="1">
            <a:spLocks noGrp="1"/>
          </p:cNvSpPr>
          <p:nvPr>
            <p:ph type="body" idx="2"/>
          </p:nvPr>
        </p:nvSpPr>
        <p:spPr>
          <a:xfrm>
            <a:off x="4645151" y="3870960"/>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87" name="Shape 87"/>
          <p:cNvSpPr txBox="1">
            <a:spLocks noGrp="1"/>
          </p:cNvSpPr>
          <p:nvPr>
            <p:ph type="body" idx="3"/>
          </p:nvPr>
        </p:nvSpPr>
        <p:spPr>
          <a:xfrm>
            <a:off x="914400" y="1735139"/>
            <a:ext cx="3566159" cy="4056061"/>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4 objetos">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0" name="Shape 90"/>
          <p:cNvSpPr txBox="1">
            <a:spLocks noGrp="1"/>
          </p:cNvSpPr>
          <p:nvPr>
            <p:ph type="body" idx="1"/>
          </p:nvPr>
        </p:nvSpPr>
        <p:spPr>
          <a:xfrm>
            <a:off x="914400" y="1735138"/>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1" name="Shape 91"/>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2" name="Shape 92"/>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3" name="Shape 93"/>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
        <p:nvSpPr>
          <p:cNvPr id="94" name="Shape 94"/>
          <p:cNvSpPr txBox="1">
            <a:spLocks noGrp="1"/>
          </p:cNvSpPr>
          <p:nvPr>
            <p:ph type="body" idx="2"/>
          </p:nvPr>
        </p:nvSpPr>
        <p:spPr>
          <a:xfrm>
            <a:off x="914400" y="3870960"/>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5" name="Shape 95"/>
          <p:cNvSpPr txBox="1">
            <a:spLocks noGrp="1"/>
          </p:cNvSpPr>
          <p:nvPr>
            <p:ph type="body" idx="3"/>
          </p:nvPr>
        </p:nvSpPr>
        <p:spPr>
          <a:xfrm>
            <a:off x="4645151" y="1735138"/>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6" name="Shape 96"/>
          <p:cNvSpPr txBox="1">
            <a:spLocks noGrp="1"/>
          </p:cNvSpPr>
          <p:nvPr>
            <p:ph type="body" idx="4"/>
          </p:nvPr>
        </p:nvSpPr>
        <p:spPr>
          <a:xfrm>
            <a:off x="4645151" y="3870960"/>
            <a:ext cx="3566159"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9" name="Shape 99"/>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00" name="Shape 100"/>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01" name="Shape 101"/>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Shape 102"/>
        <p:cNvGrpSpPr/>
        <p:nvPr/>
      </p:nvGrpSpPr>
      <p:grpSpPr>
        <a:xfrm>
          <a:off x="0" y="0"/>
          <a:ext cx="0" cy="0"/>
          <a:chOff x="0" y="0"/>
          <a:chExt cx="0" cy="0"/>
        </a:xfrm>
      </p:grpSpPr>
      <p:sp>
        <p:nvSpPr>
          <p:cNvPr id="103" name="Shape 103"/>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04" name="Shape 104"/>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05" name="Shape 105"/>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cSld name="Contenido con título">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914400" y="1690048"/>
            <a:ext cx="3563938" cy="1162049"/>
          </a:xfrm>
          <a:prstGeom prst="rect">
            <a:avLst/>
          </a:prstGeom>
          <a:noFill/>
          <a:ln>
            <a:noFill/>
          </a:ln>
        </p:spPr>
        <p:txBody>
          <a:bodyPr lIns="91425" tIns="91425" rIns="91425" bIns="91425" anchor="b" anchorCtr="0"/>
          <a:lstStyle>
            <a:lvl1pPr marL="0" marR="0" lvl="0" indent="0" algn="l" rtl="0">
              <a:lnSpc>
                <a:spcPct val="109523"/>
              </a:lnSpc>
              <a:spcBef>
                <a:spcPts val="0"/>
              </a:spcBef>
              <a:buClr>
                <a:schemeClr val="dk1"/>
              </a:buClr>
              <a:buFont typeface="Sorts Mill Goudy"/>
              <a:buNone/>
              <a:defRPr sz="42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8" name="Shape 108"/>
          <p:cNvSpPr txBox="1">
            <a:spLocks noGrp="1"/>
          </p:cNvSpPr>
          <p:nvPr>
            <p:ph type="body" idx="1"/>
          </p:nvPr>
        </p:nvSpPr>
        <p:spPr>
          <a:xfrm>
            <a:off x="4667250" y="368489"/>
            <a:ext cx="3566159" cy="5627498"/>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33363" algn="l" rtl="0">
              <a:spcBef>
                <a:spcPts val="4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6pPr>
            <a:lvl7pPr marL="2290763" marR="0" lvl="6" indent="-233363" algn="l" rtl="0">
              <a:spcBef>
                <a:spcPts val="4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7pPr>
            <a:lvl8pPr marL="2290763" marR="0" lvl="7" indent="-233363" algn="l" rtl="0">
              <a:spcBef>
                <a:spcPts val="4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8pPr>
            <a:lvl9pPr marL="2290763" marR="0" lvl="8" indent="-233363" algn="l" rtl="0">
              <a:spcBef>
                <a:spcPts val="4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9pPr>
          </a:lstStyle>
          <a:p>
            <a:endParaRPr/>
          </a:p>
        </p:txBody>
      </p:sp>
      <p:sp>
        <p:nvSpPr>
          <p:cNvPr id="109" name="Shape 109"/>
          <p:cNvSpPr txBox="1">
            <a:spLocks noGrp="1"/>
          </p:cNvSpPr>
          <p:nvPr>
            <p:ph type="body" idx="2"/>
          </p:nvPr>
        </p:nvSpPr>
        <p:spPr>
          <a:xfrm>
            <a:off x="914398" y="2866030"/>
            <a:ext cx="3563938" cy="2163170"/>
          </a:xfrm>
          <a:prstGeom prst="rect">
            <a:avLst/>
          </a:prstGeom>
          <a:noFill/>
          <a:ln>
            <a:noFill/>
          </a:ln>
        </p:spPr>
        <p:txBody>
          <a:bodyPr lIns="91425" tIns="91425" rIns="91425" bIns="91425" anchor="t" anchorCtr="0"/>
          <a:lstStyle>
            <a:lvl1pPr marL="0" marR="0" lvl="0" indent="0" algn="l" rtl="0">
              <a:spcBef>
                <a:spcPts val="600"/>
              </a:spcBef>
              <a:buClr>
                <a:schemeClr val="dk1"/>
              </a:buClr>
              <a:buFont typeface="Sorts Mill Goudy"/>
              <a:buNone/>
              <a:defRPr sz="20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110" name="Shape 110"/>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11" name="Shape 111"/>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12" name="Shape 112"/>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Imagen con título">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5017546" y="1524000"/>
            <a:ext cx="3566159" cy="1162049"/>
          </a:xfrm>
          <a:prstGeom prst="rect">
            <a:avLst/>
          </a:prstGeom>
          <a:noFill/>
          <a:ln>
            <a:noFill/>
          </a:ln>
        </p:spPr>
        <p:txBody>
          <a:bodyPr lIns="91425" tIns="91425" rIns="91425" bIns="91425" anchor="b" anchorCtr="0"/>
          <a:lstStyle>
            <a:lvl1pPr marL="0" marR="0" lvl="0" indent="0" algn="l" rtl="0">
              <a:lnSpc>
                <a:spcPct val="109523"/>
              </a:lnSpc>
              <a:spcBef>
                <a:spcPts val="0"/>
              </a:spcBef>
              <a:buClr>
                <a:schemeClr val="dk1"/>
              </a:buClr>
              <a:buFont typeface="Sorts Mill Goudy"/>
              <a:buNone/>
              <a:defRPr sz="42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5" name="Shape 115"/>
          <p:cNvSpPr txBox="1">
            <a:spLocks noGrp="1"/>
          </p:cNvSpPr>
          <p:nvPr>
            <p:ph type="body" idx="1"/>
          </p:nvPr>
        </p:nvSpPr>
        <p:spPr>
          <a:xfrm>
            <a:off x="5017544" y="2699982"/>
            <a:ext cx="3566159" cy="2163170"/>
          </a:xfrm>
          <a:prstGeom prst="rect">
            <a:avLst/>
          </a:prstGeom>
          <a:noFill/>
          <a:ln>
            <a:noFill/>
          </a:ln>
        </p:spPr>
        <p:txBody>
          <a:bodyPr lIns="91425" tIns="91425" rIns="91425" bIns="91425" anchor="t" anchorCtr="0"/>
          <a:lstStyle>
            <a:lvl1pPr marL="0" marR="0" lvl="0" indent="0" algn="l" rtl="0">
              <a:spcBef>
                <a:spcPts val="600"/>
              </a:spcBef>
              <a:buClr>
                <a:schemeClr val="dk1"/>
              </a:buClr>
              <a:buFont typeface="Sorts Mill Goudy"/>
              <a:buNone/>
              <a:defRPr sz="20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116" name="Shape 116"/>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17" name="Shape 117"/>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18" name="Shape 118"/>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grpSp>
        <p:nvGrpSpPr>
          <p:cNvPr id="119" name="Shape 119"/>
          <p:cNvGrpSpPr/>
          <p:nvPr/>
        </p:nvGrpSpPr>
        <p:grpSpPr>
          <a:xfrm rot="-178369">
            <a:off x="629027" y="505650"/>
            <a:ext cx="3850925" cy="5516274"/>
            <a:chOff x="1524000" y="381000"/>
            <a:chExt cx="3657600" cy="4737978"/>
          </a:xfrm>
        </p:grpSpPr>
        <p:sp>
          <p:nvSpPr>
            <p:cNvPr id="120" name="Shape 120"/>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21" name="Shape 121"/>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22" name="Shape 122"/>
          <p:cNvSpPr>
            <a:spLocks noGrp="1"/>
          </p:cNvSpPr>
          <p:nvPr>
            <p:ph type="pic" idx="2"/>
          </p:nvPr>
        </p:nvSpPr>
        <p:spPr>
          <a:xfrm rot="-178369">
            <a:off x="808792" y="667559"/>
            <a:ext cx="3468663" cy="5124723"/>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 imágenes con título">
    <p:spTree>
      <p:nvGrpSpPr>
        <p:cNvPr id="1" name="Shape 123"/>
        <p:cNvGrpSpPr/>
        <p:nvPr/>
      </p:nvGrpSpPr>
      <p:grpSpPr>
        <a:xfrm>
          <a:off x="0" y="0"/>
          <a:ext cx="0" cy="0"/>
          <a:chOff x="0" y="0"/>
          <a:chExt cx="0" cy="0"/>
        </a:xfrm>
      </p:grpSpPr>
      <p:grpSp>
        <p:nvGrpSpPr>
          <p:cNvPr id="124" name="Shape 124"/>
          <p:cNvGrpSpPr/>
          <p:nvPr/>
        </p:nvGrpSpPr>
        <p:grpSpPr>
          <a:xfrm rot="-385649">
            <a:off x="313409" y="3520797"/>
            <a:ext cx="4088024" cy="3026020"/>
            <a:chOff x="1524000" y="381000"/>
            <a:chExt cx="3657600" cy="4737978"/>
          </a:xfrm>
        </p:grpSpPr>
        <p:sp>
          <p:nvSpPr>
            <p:cNvPr id="125" name="Shape 125"/>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26" name="Shape 126"/>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27" name="Shape 127"/>
          <p:cNvSpPr>
            <a:spLocks noGrp="1"/>
          </p:cNvSpPr>
          <p:nvPr>
            <p:ph type="pic" idx="2"/>
          </p:nvPr>
        </p:nvSpPr>
        <p:spPr>
          <a:xfrm rot="-385649">
            <a:off x="491057" y="3682578"/>
            <a:ext cx="3704108" cy="2697083"/>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grpSp>
        <p:nvGrpSpPr>
          <p:cNvPr id="128" name="Shape 128"/>
          <p:cNvGrpSpPr/>
          <p:nvPr/>
        </p:nvGrpSpPr>
        <p:grpSpPr>
          <a:xfrm rot="232774">
            <a:off x="169480" y="241256"/>
            <a:ext cx="4088024" cy="3026020"/>
            <a:chOff x="1524000" y="381000"/>
            <a:chExt cx="3657600" cy="4737978"/>
          </a:xfrm>
        </p:grpSpPr>
        <p:sp>
          <p:nvSpPr>
            <p:cNvPr id="129" name="Shape 129"/>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30" name="Shape 130"/>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31" name="Shape 131"/>
          <p:cNvSpPr>
            <a:spLocks noGrp="1"/>
          </p:cNvSpPr>
          <p:nvPr>
            <p:ph type="pic" idx="3"/>
          </p:nvPr>
        </p:nvSpPr>
        <p:spPr>
          <a:xfrm rot="232774">
            <a:off x="347128" y="403036"/>
            <a:ext cx="3704108" cy="2697083"/>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32" name="Shape 132"/>
          <p:cNvSpPr txBox="1">
            <a:spLocks noGrp="1"/>
          </p:cNvSpPr>
          <p:nvPr>
            <p:ph type="title"/>
          </p:nvPr>
        </p:nvSpPr>
        <p:spPr>
          <a:xfrm>
            <a:off x="5013433" y="1524000"/>
            <a:ext cx="3566159" cy="1162049"/>
          </a:xfrm>
          <a:prstGeom prst="rect">
            <a:avLst/>
          </a:prstGeom>
          <a:noFill/>
          <a:ln>
            <a:noFill/>
          </a:ln>
        </p:spPr>
        <p:txBody>
          <a:bodyPr lIns="91425" tIns="91425" rIns="91425" bIns="91425" anchor="b" anchorCtr="0"/>
          <a:lstStyle>
            <a:lvl1pPr marL="0" marR="0" lvl="0" indent="0" algn="l" rtl="0">
              <a:lnSpc>
                <a:spcPct val="109523"/>
              </a:lnSpc>
              <a:spcBef>
                <a:spcPts val="0"/>
              </a:spcBef>
              <a:buClr>
                <a:schemeClr val="dk1"/>
              </a:buClr>
              <a:buFont typeface="Sorts Mill Goudy"/>
              <a:buNone/>
              <a:defRPr sz="42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3" name="Shape 133"/>
          <p:cNvSpPr txBox="1">
            <a:spLocks noGrp="1"/>
          </p:cNvSpPr>
          <p:nvPr>
            <p:ph type="body" idx="1"/>
          </p:nvPr>
        </p:nvSpPr>
        <p:spPr>
          <a:xfrm>
            <a:off x="5013432" y="2699982"/>
            <a:ext cx="3566159" cy="2163170"/>
          </a:xfrm>
          <a:prstGeom prst="rect">
            <a:avLst/>
          </a:prstGeom>
          <a:noFill/>
          <a:ln>
            <a:noFill/>
          </a:ln>
        </p:spPr>
        <p:txBody>
          <a:bodyPr lIns="91425" tIns="91425" rIns="91425" bIns="91425" anchor="t" anchorCtr="0"/>
          <a:lstStyle>
            <a:lvl1pPr marL="0" marR="0" lvl="0" indent="0" algn="l" rtl="0">
              <a:spcBef>
                <a:spcPts val="600"/>
              </a:spcBef>
              <a:buClr>
                <a:schemeClr val="dk1"/>
              </a:buClr>
              <a:buFont typeface="Sorts Mill Goudy"/>
              <a:buNone/>
              <a:defRPr sz="20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134" name="Shape 134"/>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35" name="Shape 135"/>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36" name="Shape 136"/>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Imagen encima del título">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914400" y="3762373"/>
            <a:ext cx="7315200" cy="1162049"/>
          </a:xfrm>
          <a:prstGeom prst="rect">
            <a:avLst/>
          </a:prstGeom>
          <a:noFill/>
          <a:ln>
            <a:noFill/>
          </a:ln>
        </p:spPr>
        <p:txBody>
          <a:bodyPr lIns="91425" tIns="91425" rIns="91425" bIns="91425" anchor="b" anchorCtr="0"/>
          <a:lstStyle>
            <a:lvl1pPr marL="0" marR="0" lvl="0" indent="0" algn="l" rtl="0">
              <a:lnSpc>
                <a:spcPct val="127777"/>
              </a:lnSpc>
              <a:spcBef>
                <a:spcPts val="0"/>
              </a:spcBef>
              <a:buClr>
                <a:schemeClr val="dk1"/>
              </a:buClr>
              <a:buFont typeface="Sorts Mill Goudy"/>
              <a:buNone/>
              <a:defRPr sz="36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39" name="Shape 139"/>
          <p:cNvGrpSpPr/>
          <p:nvPr/>
        </p:nvGrpSpPr>
        <p:grpSpPr>
          <a:xfrm rot="232774">
            <a:off x="2059282" y="379100"/>
            <a:ext cx="5031327" cy="3443312"/>
            <a:chOff x="1524000" y="381000"/>
            <a:chExt cx="3657600" cy="4737978"/>
          </a:xfrm>
        </p:grpSpPr>
        <p:sp>
          <p:nvSpPr>
            <p:cNvPr id="140" name="Shape 140"/>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41" name="Shape 141"/>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42" name="Shape 142"/>
          <p:cNvSpPr txBox="1">
            <a:spLocks noGrp="1"/>
          </p:cNvSpPr>
          <p:nvPr>
            <p:ph type="body" idx="1"/>
          </p:nvPr>
        </p:nvSpPr>
        <p:spPr>
          <a:xfrm>
            <a:off x="914400" y="4928735"/>
            <a:ext cx="7315200" cy="987969"/>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Sorts Mill Goudy"/>
              <a:buNone/>
              <a:defRPr sz="20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143" name="Shape 143"/>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44" name="Shape 144"/>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45" name="Shape 145"/>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
        <p:nvSpPr>
          <p:cNvPr id="146" name="Shape 146"/>
          <p:cNvSpPr>
            <a:spLocks noGrp="1"/>
          </p:cNvSpPr>
          <p:nvPr>
            <p:ph type="pic" idx="2"/>
          </p:nvPr>
        </p:nvSpPr>
        <p:spPr>
          <a:xfrm rot="232774">
            <a:off x="2248157" y="564564"/>
            <a:ext cx="4653576" cy="3072384"/>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 imágenes encima del título">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914400" y="3762373"/>
            <a:ext cx="7315200" cy="1162049"/>
          </a:xfrm>
          <a:prstGeom prst="rect">
            <a:avLst/>
          </a:prstGeom>
          <a:noFill/>
          <a:ln>
            <a:noFill/>
          </a:ln>
        </p:spPr>
        <p:txBody>
          <a:bodyPr lIns="91425" tIns="91425" rIns="91425" bIns="91425" anchor="b" anchorCtr="0"/>
          <a:lstStyle>
            <a:lvl1pPr marL="0" marR="0" lvl="0" indent="0" algn="l" rtl="0">
              <a:lnSpc>
                <a:spcPct val="127777"/>
              </a:lnSpc>
              <a:spcBef>
                <a:spcPts val="0"/>
              </a:spcBef>
              <a:buClr>
                <a:schemeClr val="dk1"/>
              </a:buClr>
              <a:buFont typeface="Sorts Mill Goudy"/>
              <a:buNone/>
              <a:defRPr sz="36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149" name="Shape 149"/>
          <p:cNvGrpSpPr/>
          <p:nvPr/>
        </p:nvGrpSpPr>
        <p:grpSpPr>
          <a:xfrm rot="-180000">
            <a:off x="113686" y="116367"/>
            <a:ext cx="3969060" cy="3705359"/>
            <a:chOff x="1524000" y="381000"/>
            <a:chExt cx="3657600" cy="4737978"/>
          </a:xfrm>
        </p:grpSpPr>
        <p:sp>
          <p:nvSpPr>
            <p:cNvPr id="150" name="Shape 150"/>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51" name="Shape 151"/>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52" name="Shape 152"/>
          <p:cNvSpPr>
            <a:spLocks noGrp="1"/>
          </p:cNvSpPr>
          <p:nvPr>
            <p:ph type="pic" idx="2"/>
          </p:nvPr>
        </p:nvSpPr>
        <p:spPr>
          <a:xfrm rot="-180000">
            <a:off x="299151" y="304998"/>
            <a:ext cx="3598455" cy="3334235"/>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grpSp>
        <p:nvGrpSpPr>
          <p:cNvPr id="153" name="Shape 153"/>
          <p:cNvGrpSpPr/>
          <p:nvPr/>
        </p:nvGrpSpPr>
        <p:grpSpPr>
          <a:xfrm rot="360000">
            <a:off x="4165479" y="323141"/>
            <a:ext cx="4792693" cy="3443311"/>
            <a:chOff x="1524000" y="381000"/>
            <a:chExt cx="3657600" cy="4737978"/>
          </a:xfrm>
        </p:grpSpPr>
        <p:sp>
          <p:nvSpPr>
            <p:cNvPr id="154" name="Shape 154"/>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155" name="Shape 155"/>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156" name="Shape 156"/>
          <p:cNvSpPr>
            <a:spLocks noGrp="1"/>
          </p:cNvSpPr>
          <p:nvPr>
            <p:ph type="pic" idx="3"/>
          </p:nvPr>
        </p:nvSpPr>
        <p:spPr>
          <a:xfrm rot="360000">
            <a:off x="4336485" y="507668"/>
            <a:ext cx="4432860" cy="3072384"/>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57" name="Shape 157"/>
          <p:cNvSpPr txBox="1">
            <a:spLocks noGrp="1"/>
          </p:cNvSpPr>
          <p:nvPr>
            <p:ph type="body" idx="1"/>
          </p:nvPr>
        </p:nvSpPr>
        <p:spPr>
          <a:xfrm>
            <a:off x="914400" y="4926105"/>
            <a:ext cx="7315200" cy="990599"/>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Sorts Mill Goudy"/>
              <a:buNone/>
              <a:defRPr sz="20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158" name="Shape 158"/>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59" name="Shape 159"/>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60" name="Shape 160"/>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cSld name="Título y texto vertical">
    <p:bg>
      <p:bgPr>
        <a:blipFill rotWithShape="1">
          <a:blip r:embed="rId2">
            <a:alphaModFix/>
          </a:blip>
          <a:stretch>
            <a:fillRect/>
          </a:stretch>
        </a:blipFill>
        <a:effectLst/>
      </p:bgPr>
    </p:bg>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3" name="Shape 163"/>
          <p:cNvSpPr txBox="1">
            <a:spLocks noGrp="1"/>
          </p:cNvSpPr>
          <p:nvPr>
            <p:ph type="body" idx="1"/>
          </p:nvPr>
        </p:nvSpPr>
        <p:spPr>
          <a:xfrm rot="5400000">
            <a:off x="2543175" y="106362"/>
            <a:ext cx="4056061" cy="7313612"/>
          </a:xfrm>
          <a:prstGeom prst="rect">
            <a:avLst/>
          </a:prstGeom>
          <a:noFill/>
          <a:ln>
            <a:noFill/>
          </a:ln>
        </p:spPr>
        <p:txBody>
          <a:bodyPr lIns="91425" tIns="91425" rIns="91425" bIns="91425" anchor="t" anchorCtr="0"/>
          <a:lstStyle>
            <a:lvl1pPr marL="463550" marR="0" lvl="0" indent="-326390" algn="l" rtl="0">
              <a:spcBef>
                <a:spcPts val="2000"/>
              </a:spcBef>
              <a:buClr>
                <a:schemeClr val="dk1"/>
              </a:buClr>
              <a:buSzPct val="90000"/>
              <a:buFont typeface="Sorts Mill Goudy"/>
              <a:buChar char="•"/>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64" name="Shape 164"/>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65" name="Shape 165"/>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66" name="Shape 166"/>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a:spLocks noGrp="1"/>
          </p:cNvSpPr>
          <p:nvPr>
            <p:ph type="body" idx="1"/>
          </p:nvPr>
        </p:nvSpPr>
        <p:spPr>
          <a:xfrm>
            <a:off x="914400" y="1735138"/>
            <a:ext cx="7313612" cy="4056061"/>
          </a:xfrm>
          <a:prstGeom prst="rect">
            <a:avLst/>
          </a:prstGeom>
          <a:noFill/>
          <a:ln>
            <a:noFill/>
          </a:ln>
        </p:spPr>
        <p:txBody>
          <a:bodyPr lIns="91425" tIns="91425" rIns="91425" bIns="91425" anchor="t" anchorCtr="0"/>
          <a:lstStyle>
            <a:lvl1pPr marL="463550" marR="0" lvl="0" indent="-326390" algn="l" rtl="0">
              <a:spcBef>
                <a:spcPts val="2000"/>
              </a:spcBef>
              <a:buClr>
                <a:schemeClr val="dk1"/>
              </a:buClr>
              <a:buSzPct val="90000"/>
              <a:buFont typeface="Sorts Mill Goudy"/>
              <a:buChar char="•"/>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0" name="Shape 20"/>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1" name="Shape 21"/>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2" name="Shape 22"/>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cSld name="Título vertical y texto">
    <p:bg>
      <p:bgPr>
        <a:blipFill rotWithShape="1">
          <a:blip r:embed="rId2">
            <a:alphaModFix/>
          </a:blip>
          <a:stretch>
            <a:fillRect/>
          </a:stretch>
        </a:blipFill>
        <a:effectLst/>
      </p:bgPr>
    </p:bg>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rot="5400000">
            <a:off x="5295817" y="2706715"/>
            <a:ext cx="5357811" cy="846082"/>
          </a:xfrm>
          <a:prstGeom prst="rect">
            <a:avLst/>
          </a:prstGeom>
          <a:noFill/>
          <a:ln>
            <a:noFill/>
          </a:ln>
        </p:spPr>
        <p:txBody>
          <a:bodyPr lIns="91425" tIns="91425" rIns="91425" bIns="91425" anchor="t"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9" name="Shape 169"/>
          <p:cNvSpPr txBox="1">
            <a:spLocks noGrp="1"/>
          </p:cNvSpPr>
          <p:nvPr>
            <p:ph type="body" idx="1"/>
          </p:nvPr>
        </p:nvSpPr>
        <p:spPr>
          <a:xfrm rot="5400000">
            <a:off x="1207294" y="157956"/>
            <a:ext cx="5357811" cy="5943599"/>
          </a:xfrm>
          <a:prstGeom prst="rect">
            <a:avLst/>
          </a:prstGeom>
          <a:noFill/>
          <a:ln>
            <a:noFill/>
          </a:ln>
        </p:spPr>
        <p:txBody>
          <a:bodyPr lIns="91425" tIns="91425" rIns="91425" bIns="91425" anchor="t" anchorCtr="0"/>
          <a:lstStyle>
            <a:lvl1pPr marL="463550" marR="0" lvl="0" indent="-326390" algn="l" rtl="0">
              <a:spcBef>
                <a:spcPts val="2000"/>
              </a:spcBef>
              <a:buClr>
                <a:schemeClr val="dk1"/>
              </a:buClr>
              <a:buSzPct val="90000"/>
              <a:buFont typeface="Sorts Mill Goudy"/>
              <a:buChar char="•"/>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70" name="Shape 170"/>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71" name="Shape 171"/>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72" name="Shape 172"/>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apositiva de título con marca de agua">
    <p:bg>
      <p:bgPr>
        <a:blipFill rotWithShape="1">
          <a:blip r:embed="rId2">
            <a:alphaModFix/>
          </a:blip>
          <a:stretch>
            <a:fillRect/>
          </a:stretch>
        </a:blipFill>
        <a:effectLst/>
      </p:bgPr>
    </p:bg>
    <p:spTree>
      <p:nvGrpSpPr>
        <p:cNvPr id="1" name="Shape 23"/>
        <p:cNvGrpSpPr/>
        <p:nvPr/>
      </p:nvGrpSpPr>
      <p:grpSpPr>
        <a:xfrm>
          <a:off x="0" y="0"/>
          <a:ext cx="0" cy="0"/>
          <a:chOff x="0" y="0"/>
          <a:chExt cx="0" cy="0"/>
        </a:xfrm>
      </p:grpSpPr>
      <p:sp>
        <p:nvSpPr>
          <p:cNvPr id="24" name="Shape 24"/>
          <p:cNvSpPr txBox="1">
            <a:spLocks noGrp="1"/>
          </p:cNvSpPr>
          <p:nvPr>
            <p:ph type="body" idx="1"/>
          </p:nvPr>
        </p:nvSpPr>
        <p:spPr>
          <a:xfrm>
            <a:off x="1122215" y="3200400"/>
            <a:ext cx="8021781" cy="2209799"/>
          </a:xfrm>
          <a:prstGeom prst="rect">
            <a:avLst/>
          </a:prstGeom>
          <a:noFill/>
          <a:ln>
            <a:noFill/>
          </a:ln>
        </p:spPr>
        <p:txBody>
          <a:bodyPr lIns="91425" tIns="91425" rIns="91425" bIns="91425" anchor="ctr" anchorCtr="0"/>
          <a:lstStyle>
            <a:lvl1pPr marL="0" marR="0" lvl="0" indent="0" algn="r"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1pPr>
            <a:lvl2pPr marL="0" marR="0" lvl="1" indent="0" algn="r"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2pPr>
            <a:lvl3pPr marL="0" marR="0" lvl="2" indent="0" algn="r"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3pPr>
            <a:lvl4pPr marL="0" marR="0" lvl="3" indent="0" algn="r"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4pPr>
            <a:lvl5pPr marL="0" marR="0" lvl="4" indent="0" algn="r"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5" name="Shape 25"/>
          <p:cNvSpPr txBox="1">
            <a:spLocks noGrp="1"/>
          </p:cNvSpPr>
          <p:nvPr>
            <p:ph type="ctrTitle"/>
          </p:nvPr>
        </p:nvSpPr>
        <p:spPr>
          <a:xfrm>
            <a:off x="3960812" y="3833094"/>
            <a:ext cx="4724400" cy="1209963"/>
          </a:xfrm>
          <a:prstGeom prst="rect">
            <a:avLst/>
          </a:prstGeom>
          <a:noFill/>
          <a:ln>
            <a:noFill/>
          </a:ln>
        </p:spPr>
        <p:txBody>
          <a:bodyPr lIns="91425" tIns="91425" rIns="91425" bIns="91425" anchor="b" anchorCtr="0"/>
          <a:lstStyle>
            <a:lvl1pPr marL="0" marR="0" lvl="0" indent="0" algn="l" rtl="0">
              <a:lnSpc>
                <a:spcPct val="108695"/>
              </a:lnSpc>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subTitle" idx="2"/>
          </p:nvPr>
        </p:nvSpPr>
        <p:spPr>
          <a:xfrm>
            <a:off x="3960812" y="5056908"/>
            <a:ext cx="4724400" cy="1156585"/>
          </a:xfrm>
          <a:prstGeom prst="rect">
            <a:avLst/>
          </a:prstGeom>
          <a:noFill/>
          <a:ln>
            <a:noFill/>
          </a:ln>
        </p:spPr>
        <p:txBody>
          <a:bodyPr lIns="91425" tIns="91425" rIns="91425" bIns="91425" anchor="t" anchorCtr="0"/>
          <a:lstStyle>
            <a:lvl1pPr marL="0" marR="0" lvl="0" indent="0" algn="l" rtl="0">
              <a:lnSpc>
                <a:spcPct val="118181"/>
              </a:lnSpc>
              <a:spcBef>
                <a:spcPts val="0"/>
              </a:spcBef>
              <a:buClr>
                <a:schemeClr val="dk1"/>
              </a:buClr>
              <a:buFont typeface="Sorts Mill Goudy"/>
              <a:buNone/>
              <a:defRPr sz="2200" b="0" i="0" u="none" strike="noStrike" cap="none">
                <a:solidFill>
                  <a:schemeClr val="dk1"/>
                </a:solidFill>
                <a:latin typeface="Sorts Mill Goudy"/>
                <a:ea typeface="Sorts Mill Goudy"/>
                <a:cs typeface="Sorts Mill Goudy"/>
                <a:sym typeface="Sorts Mill Goudy"/>
              </a:defRPr>
            </a:lvl1pPr>
            <a:lvl2pPr marL="457200" marR="0" lvl="1" indent="0" algn="ctr" rtl="0">
              <a:spcBef>
                <a:spcPts val="600"/>
              </a:spcBef>
              <a:buClr>
                <a:srgbClr val="888888"/>
              </a:buClr>
              <a:buFont typeface="Sorts Mill Goudy"/>
              <a:buNone/>
              <a:defRPr sz="2200" b="0" i="0" u="none" strike="noStrike" cap="none">
                <a:solidFill>
                  <a:srgbClr val="888888"/>
                </a:solidFill>
                <a:latin typeface="Sorts Mill Goudy"/>
                <a:ea typeface="Sorts Mill Goudy"/>
                <a:cs typeface="Sorts Mill Goudy"/>
                <a:sym typeface="Sorts Mill Goudy"/>
              </a:defRPr>
            </a:lvl2pPr>
            <a:lvl3pPr marL="914400" marR="0" lvl="2" indent="0" algn="ctr" rtl="0">
              <a:spcBef>
                <a:spcPts val="600"/>
              </a:spcBef>
              <a:buClr>
                <a:srgbClr val="888888"/>
              </a:buClr>
              <a:buFont typeface="Sorts Mill Goudy"/>
              <a:buNone/>
              <a:defRPr sz="2000" b="0" i="0" u="none" strike="noStrike" cap="none">
                <a:solidFill>
                  <a:srgbClr val="888888"/>
                </a:solidFill>
                <a:latin typeface="Sorts Mill Goudy"/>
                <a:ea typeface="Sorts Mill Goudy"/>
                <a:cs typeface="Sorts Mill Goudy"/>
                <a:sym typeface="Sorts Mill Goudy"/>
              </a:defRPr>
            </a:lvl3pPr>
            <a:lvl4pPr marL="1371600" marR="0" lvl="3" indent="0" algn="ctr"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4pPr>
            <a:lvl5pPr marL="1828800" marR="0" lvl="4" indent="0" algn="ctr"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5pPr>
            <a:lvl6pPr marL="2286000" marR="0" lvl="5"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6pPr>
            <a:lvl7pPr marL="2743200" marR="0" lvl="6"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7pPr>
            <a:lvl8pPr marL="3200400" marR="0" lvl="7"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8pPr>
            <a:lvl9pPr marL="3657600" marR="0" lvl="8" indent="0" algn="ctr" rtl="0">
              <a:spcBef>
                <a:spcPts val="36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9pPr>
          </a:lstStyle>
          <a:p>
            <a:endParaRPr/>
          </a:p>
        </p:txBody>
      </p:sp>
      <p:sp>
        <p:nvSpPr>
          <p:cNvPr id="27" name="Shape 27"/>
          <p:cNvSpPr txBox="1">
            <a:spLocks noGrp="1"/>
          </p:cNvSpPr>
          <p:nvPr>
            <p:ph type="dt" idx="10"/>
          </p:nvPr>
        </p:nvSpPr>
        <p:spPr>
          <a:xfrm>
            <a:off x="457200" y="6298744"/>
            <a:ext cx="1981199" cy="273049"/>
          </a:xfrm>
          <a:prstGeom prst="rect">
            <a:avLst/>
          </a:prstGeom>
          <a:noFill/>
          <a:ln>
            <a:noFill/>
          </a:ln>
        </p:spPr>
        <p:txBody>
          <a:bodyPr lIns="91425" tIns="91425" rIns="91425" bIns="91425" anchor="ctr" anchorCtr="0"/>
          <a:lstStyle>
            <a:lvl1pPr marL="0" marR="0" lvl="0" indent="0" algn="l"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8" name="Shape 28"/>
          <p:cNvSpPr txBox="1">
            <a:spLocks noGrp="1"/>
          </p:cNvSpPr>
          <p:nvPr>
            <p:ph type="ftr" idx="11"/>
          </p:nvPr>
        </p:nvSpPr>
        <p:spPr>
          <a:xfrm>
            <a:off x="3962400" y="6298744"/>
            <a:ext cx="3809999" cy="273049"/>
          </a:xfrm>
          <a:prstGeom prst="rect">
            <a:avLst/>
          </a:prstGeom>
          <a:noFill/>
          <a:ln>
            <a:noFill/>
          </a:ln>
        </p:spPr>
        <p:txBody>
          <a:bodyPr lIns="91425" tIns="91425" rIns="91425" bIns="91425" anchor="ctr" anchorCtr="0"/>
          <a:lstStyle>
            <a:lvl1pPr marL="0" marR="0" lvl="0" indent="0" algn="l"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29" name="Shape 29"/>
          <p:cNvSpPr txBox="1">
            <a:spLocks noGrp="1"/>
          </p:cNvSpPr>
          <p:nvPr>
            <p:ph type="sldNum" idx="12"/>
          </p:nvPr>
        </p:nvSpPr>
        <p:spPr>
          <a:xfrm>
            <a:off x="8264856" y="6312392"/>
            <a:ext cx="685799" cy="26508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100" b="0" i="0" u="none" strike="noStrike" cap="none">
                <a:solidFill>
                  <a:schemeClr val="dk1"/>
                </a:solidFill>
                <a:latin typeface="Rockwell"/>
                <a:ea typeface="Rockwell"/>
                <a:cs typeface="Rockwell"/>
                <a:sym typeface="Rockwell"/>
              </a:rPr>
              <a:t>‹#›</a:t>
            </a:fld>
            <a:endParaRPr lang="es-ES" sz="1100" b="0" i="0" u="none" strike="noStrike" cap="none">
              <a:solidFill>
                <a:schemeClr val="dk1"/>
              </a:solidFill>
              <a:latin typeface="Rockwell"/>
              <a:ea typeface="Rockwell"/>
              <a:cs typeface="Rockwell"/>
              <a:sym typeface="Rockwe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Encabezado de sección">
    <p:bg>
      <p:bgPr>
        <a:blipFill rotWithShape="1">
          <a:blip r:embed="rId2">
            <a:alphaModFix/>
          </a:blip>
          <a:stretch>
            <a:fillRect/>
          </a:stretch>
        </a:blip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94559"/>
            <a:ext cx="7772400" cy="1362075"/>
          </a:xfrm>
          <a:prstGeom prst="rect">
            <a:avLst/>
          </a:prstGeom>
          <a:noFill/>
          <a:ln>
            <a:noFill/>
          </a:ln>
        </p:spPr>
        <p:txBody>
          <a:bodyPr lIns="91425" tIns="91425" rIns="91425" bIns="91425" anchor="b" anchorCtr="0"/>
          <a:lstStyle>
            <a:lvl1pPr marL="0" marR="0" lvl="0" indent="0" algn="l" rtl="0">
              <a:lnSpc>
                <a:spcPct val="108695"/>
              </a:lnSpc>
              <a:spcBef>
                <a:spcPts val="0"/>
              </a:spcBef>
              <a:buClr>
                <a:schemeClr val="dk1"/>
              </a:buClr>
              <a:buFont typeface="Sorts Mill Goudy"/>
              <a:buNone/>
              <a:defRPr sz="46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3557016"/>
            <a:ext cx="7772400" cy="987551"/>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Sorts Mill Goudy"/>
              <a:buNone/>
              <a:defRPr sz="22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2pPr>
            <a:lvl3pPr marL="914400" marR="0" lvl="2" indent="0" algn="l" rtl="0">
              <a:spcBef>
                <a:spcPts val="600"/>
              </a:spcBef>
              <a:buClr>
                <a:srgbClr val="888888"/>
              </a:buClr>
              <a:buFont typeface="Sorts Mill Goudy"/>
              <a:buNone/>
              <a:defRPr sz="1600" b="0" i="0" u="none" strike="noStrike" cap="none">
                <a:solidFill>
                  <a:srgbClr val="888888"/>
                </a:solidFill>
                <a:latin typeface="Sorts Mill Goudy"/>
                <a:ea typeface="Sorts Mill Goudy"/>
                <a:cs typeface="Sorts Mill Goudy"/>
                <a:sym typeface="Sorts Mill Goudy"/>
              </a:defRPr>
            </a:lvl3pPr>
            <a:lvl4pPr marL="1371600" marR="0" lvl="3" indent="0" algn="l" rtl="0">
              <a:spcBef>
                <a:spcPts val="60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4pPr>
            <a:lvl5pPr marL="1828800" marR="0" lvl="4" indent="0" algn="l" rtl="0">
              <a:spcBef>
                <a:spcPts val="60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5pPr>
            <a:lvl6pPr marL="2286000" marR="0" lvl="5"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6pPr>
            <a:lvl7pPr marL="2743200" marR="0" lvl="6"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7pPr>
            <a:lvl8pPr marL="3200400" marR="0" lvl="7"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8pPr>
            <a:lvl9pPr marL="3657600" marR="0" lvl="8"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9pPr>
          </a:lstStyle>
          <a:p>
            <a:endParaRPr/>
          </a:p>
        </p:txBody>
      </p:sp>
      <p:sp>
        <p:nvSpPr>
          <p:cNvPr id="33" name="Shape 33"/>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34" name="Shape 34"/>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35" name="Shape 35"/>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ección con marca de agua">
    <p:bg>
      <p:bgPr>
        <a:blipFill rotWithShape="1">
          <a:blip r:embed="rId2">
            <a:alphaModFix/>
          </a:blip>
          <a:stretch>
            <a:fillRect/>
          </a:stretch>
        </a:blipFill>
        <a:effectLst/>
      </p:bgPr>
    </p:bg>
    <p:spTree>
      <p:nvGrpSpPr>
        <p:cNvPr id="1" name="Shape 36"/>
        <p:cNvGrpSpPr/>
        <p:nvPr/>
      </p:nvGrpSpPr>
      <p:grpSpPr>
        <a:xfrm>
          <a:off x="0" y="0"/>
          <a:ext cx="0" cy="0"/>
          <a:chOff x="0" y="0"/>
          <a:chExt cx="0" cy="0"/>
        </a:xfrm>
      </p:grpSpPr>
      <p:sp>
        <p:nvSpPr>
          <p:cNvPr id="37" name="Shape 37"/>
          <p:cNvSpPr txBox="1">
            <a:spLocks noGrp="1"/>
          </p:cNvSpPr>
          <p:nvPr>
            <p:ph type="body" idx="1"/>
          </p:nvPr>
        </p:nvSpPr>
        <p:spPr>
          <a:xfrm>
            <a:off x="712693" y="1689847"/>
            <a:ext cx="8431303" cy="2209799"/>
          </a:xfrm>
          <a:prstGeom prst="rect">
            <a:avLst/>
          </a:prstGeom>
          <a:noFill/>
          <a:ln>
            <a:noFill/>
          </a:ln>
        </p:spPr>
        <p:txBody>
          <a:bodyPr lIns="91425" tIns="91425" rIns="91425" bIns="91425" anchor="ctr" anchorCtr="0"/>
          <a:lstStyle>
            <a:lvl1pPr marL="0" marR="0" lvl="0" indent="0" algn="l"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1pPr>
            <a:lvl2pPr marL="0" marR="0" lvl="1" indent="0" algn="l"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2pPr>
            <a:lvl3pPr marL="0" marR="0" lvl="2" indent="0" algn="l"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3pPr>
            <a:lvl4pPr marL="0" marR="0" lvl="3" indent="0" algn="l"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4pPr>
            <a:lvl5pPr marL="0" marR="0" lvl="4" indent="0" algn="l" rtl="0">
              <a:spcBef>
                <a:spcPts val="0"/>
              </a:spcBef>
              <a:buClr>
                <a:schemeClr val="dk1"/>
              </a:buClr>
              <a:buFont typeface="Impact"/>
              <a:buNone/>
              <a:defRPr sz="12200" b="0" i="0" u="none" strike="noStrike" cap="none">
                <a:solidFill>
                  <a:schemeClr val="dk1"/>
                </a:solidFill>
                <a:latin typeface="Impact"/>
                <a:ea typeface="Impact"/>
                <a:cs typeface="Impact"/>
                <a:sym typeface="Impact"/>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38" name="Shape 38"/>
          <p:cNvSpPr txBox="1">
            <a:spLocks noGrp="1"/>
          </p:cNvSpPr>
          <p:nvPr>
            <p:ph type="title"/>
          </p:nvPr>
        </p:nvSpPr>
        <p:spPr>
          <a:xfrm>
            <a:off x="457200" y="2196352"/>
            <a:ext cx="5333999" cy="1362075"/>
          </a:xfrm>
          <a:prstGeom prst="rect">
            <a:avLst/>
          </a:prstGeom>
          <a:noFill/>
          <a:ln>
            <a:noFill/>
          </a:ln>
        </p:spPr>
        <p:txBody>
          <a:bodyPr lIns="91425" tIns="91425" rIns="91425" bIns="91425" anchor="b" anchorCtr="0"/>
          <a:lstStyle>
            <a:lvl1pPr marL="0" marR="0" lvl="0" indent="0" algn="l" rtl="0">
              <a:lnSpc>
                <a:spcPct val="108695"/>
              </a:lnSpc>
              <a:spcBef>
                <a:spcPts val="0"/>
              </a:spcBef>
              <a:buClr>
                <a:schemeClr val="dk1"/>
              </a:buClr>
              <a:buFont typeface="Sorts Mill Goudy"/>
              <a:buNone/>
              <a:defRPr sz="46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2"/>
          </p:nvPr>
        </p:nvSpPr>
        <p:spPr>
          <a:xfrm>
            <a:off x="457200" y="3560617"/>
            <a:ext cx="5333999" cy="983087"/>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Sorts Mill Goudy"/>
              <a:buNone/>
              <a:defRPr sz="22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rgbClr val="888888"/>
              </a:buClr>
              <a:buFont typeface="Sorts Mill Goudy"/>
              <a:buNone/>
              <a:defRPr sz="1800" b="0" i="0" u="none" strike="noStrike" cap="none">
                <a:solidFill>
                  <a:srgbClr val="888888"/>
                </a:solidFill>
                <a:latin typeface="Sorts Mill Goudy"/>
                <a:ea typeface="Sorts Mill Goudy"/>
                <a:cs typeface="Sorts Mill Goudy"/>
                <a:sym typeface="Sorts Mill Goudy"/>
              </a:defRPr>
            </a:lvl2pPr>
            <a:lvl3pPr marL="914400" marR="0" lvl="2" indent="0" algn="l" rtl="0">
              <a:spcBef>
                <a:spcPts val="600"/>
              </a:spcBef>
              <a:buClr>
                <a:srgbClr val="888888"/>
              </a:buClr>
              <a:buFont typeface="Sorts Mill Goudy"/>
              <a:buNone/>
              <a:defRPr sz="1600" b="0" i="0" u="none" strike="noStrike" cap="none">
                <a:solidFill>
                  <a:srgbClr val="888888"/>
                </a:solidFill>
                <a:latin typeface="Sorts Mill Goudy"/>
                <a:ea typeface="Sorts Mill Goudy"/>
                <a:cs typeface="Sorts Mill Goudy"/>
                <a:sym typeface="Sorts Mill Goudy"/>
              </a:defRPr>
            </a:lvl3pPr>
            <a:lvl4pPr marL="1371600" marR="0" lvl="3" indent="0" algn="l" rtl="0">
              <a:spcBef>
                <a:spcPts val="60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4pPr>
            <a:lvl5pPr marL="1828800" marR="0" lvl="4" indent="0" algn="l" rtl="0">
              <a:spcBef>
                <a:spcPts val="60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5pPr>
            <a:lvl6pPr marL="2286000" marR="0" lvl="5"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6pPr>
            <a:lvl7pPr marL="2743200" marR="0" lvl="6"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7pPr>
            <a:lvl8pPr marL="3200400" marR="0" lvl="7"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8pPr>
            <a:lvl9pPr marL="3657600" marR="0" lvl="8" indent="0" algn="l" rtl="0">
              <a:spcBef>
                <a:spcPts val="280"/>
              </a:spcBef>
              <a:buClr>
                <a:srgbClr val="888888"/>
              </a:buClr>
              <a:buFont typeface="Sorts Mill Goudy"/>
              <a:buNone/>
              <a:defRPr sz="1400" b="0" i="0" u="none" strike="noStrike" cap="none">
                <a:solidFill>
                  <a:srgbClr val="888888"/>
                </a:solidFill>
                <a:latin typeface="Sorts Mill Goudy"/>
                <a:ea typeface="Sorts Mill Goudy"/>
                <a:cs typeface="Sorts Mill Goudy"/>
                <a:sym typeface="Sorts Mill Goudy"/>
              </a:defRPr>
            </a:lvl9pPr>
          </a:lstStyle>
          <a:p>
            <a:endParaRPr/>
          </a:p>
        </p:txBody>
      </p:sp>
      <p:sp>
        <p:nvSpPr>
          <p:cNvPr id="40" name="Shape 40"/>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41" name="Shape 41"/>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42" name="Shape 42"/>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ección con imagen">
    <p:bg>
      <p:bgPr>
        <a:blipFill rotWithShape="1">
          <a:blip r:embed="rId2">
            <a:alphaModFix/>
          </a:blip>
          <a:stretch>
            <a:fillRect t="-3999" b="-3999"/>
          </a:stretch>
        </a:blipFill>
        <a:effectLst/>
      </p:bgPr>
    </p:bg>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152775" y="4069803"/>
            <a:ext cx="5538788" cy="1162049"/>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dk1"/>
              </a:buClr>
              <a:buFont typeface="Sorts Mill Goudy"/>
              <a:buNone/>
              <a:defRPr sz="4600" b="1"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grpSp>
        <p:nvGrpSpPr>
          <p:cNvPr id="45" name="Shape 45"/>
          <p:cNvGrpSpPr/>
          <p:nvPr/>
        </p:nvGrpSpPr>
        <p:grpSpPr>
          <a:xfrm rot="-360000">
            <a:off x="654351" y="445179"/>
            <a:ext cx="5416247" cy="3630167"/>
            <a:chOff x="1524000" y="381000"/>
            <a:chExt cx="3657600" cy="4737978"/>
          </a:xfrm>
        </p:grpSpPr>
        <p:sp>
          <p:nvSpPr>
            <p:cNvPr id="46" name="Shape 46"/>
            <p:cNvSpPr/>
            <p:nvPr/>
          </p:nvSpPr>
          <p:spPr>
            <a:xfrm>
              <a:off x="1524000" y="381000"/>
              <a:ext cx="3657600" cy="4724400"/>
            </a:xfrm>
            <a:prstGeom prst="rect">
              <a:avLst/>
            </a:prstGeom>
            <a:solidFill>
              <a:schemeClr val="lt1"/>
            </a:solidFill>
            <a:ln w="19050" cap="flat" cmpd="sng">
              <a:solidFill>
                <a:schemeClr val="lt1"/>
              </a:solidFill>
              <a:prstDash val="solid"/>
              <a:round/>
              <a:headEnd type="none" w="med" len="med"/>
              <a:tailEnd type="none" w="med" len="med"/>
            </a:ln>
            <a:effectLst>
              <a:outerShdw blurRad="50799" dist="38100" dir="2700000" algn="tl" rotWithShape="0">
                <a:srgbClr val="000000">
                  <a:alpha val="4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sp>
          <p:nvSpPr>
            <p:cNvPr id="47" name="Shape 47"/>
            <p:cNvSpPr/>
            <p:nvPr/>
          </p:nvSpPr>
          <p:spPr>
            <a:xfrm>
              <a:off x="1524000" y="381000"/>
              <a:ext cx="3657600" cy="4737978"/>
            </a:xfrm>
            <a:prstGeom prst="rect">
              <a:avLst/>
            </a:prstGeom>
            <a:gradFill>
              <a:gsLst>
                <a:gs pos="0">
                  <a:srgbClr val="D8D8D8"/>
                </a:gs>
                <a:gs pos="15000">
                  <a:srgbClr val="FFFFFF">
                    <a:alpha val="74901"/>
                  </a:srgbClr>
                </a:gs>
                <a:gs pos="100000">
                  <a:schemeClr val="lt1"/>
                </a:gs>
              </a:gsLst>
              <a:path path="circle">
                <a:fillToRect r="100000" b="100000"/>
              </a:path>
              <a:tileRect l="-100000" t="-10000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Sorts Mill Goudy"/>
                <a:ea typeface="Sorts Mill Goudy"/>
                <a:cs typeface="Sorts Mill Goudy"/>
                <a:sym typeface="Sorts Mill Goudy"/>
              </a:endParaRPr>
            </a:p>
          </p:txBody>
        </p:sp>
      </p:grpSp>
      <p:sp>
        <p:nvSpPr>
          <p:cNvPr id="48" name="Shape 48"/>
          <p:cNvSpPr>
            <a:spLocks noGrp="1"/>
          </p:cNvSpPr>
          <p:nvPr>
            <p:ph type="pic" idx="2"/>
          </p:nvPr>
        </p:nvSpPr>
        <p:spPr>
          <a:xfrm rot="-360000">
            <a:off x="857677" y="632632"/>
            <a:ext cx="5009596" cy="3255263"/>
          </a:xfrm>
          <a:prstGeom prst="rect">
            <a:avLst/>
          </a:prstGeom>
          <a:solidFill>
            <a:srgbClr val="D8D8D8"/>
          </a:solidFill>
          <a:ln>
            <a:noFill/>
          </a:ln>
        </p:spPr>
        <p:txBody>
          <a:bodyPr lIns="91425" tIns="91425" rIns="91425" bIns="91425" anchor="t" anchorCtr="0"/>
          <a:lstStyle>
            <a:lvl1pPr marL="463550" marR="0" lvl="0" indent="-463550" algn="l" rtl="0">
              <a:spcBef>
                <a:spcPts val="2000"/>
              </a:spcBef>
              <a:buClr>
                <a:schemeClr val="dk1"/>
              </a:buClr>
              <a:buFont typeface="Sorts Mill Goudy"/>
              <a:buNone/>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49" name="Shape 49"/>
          <p:cNvSpPr txBox="1">
            <a:spLocks noGrp="1"/>
          </p:cNvSpPr>
          <p:nvPr>
            <p:ph type="body" idx="1"/>
          </p:nvPr>
        </p:nvSpPr>
        <p:spPr>
          <a:xfrm>
            <a:off x="3158116" y="5230905"/>
            <a:ext cx="5532958" cy="865092"/>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Sorts Mill Goudy"/>
              <a:buNone/>
              <a:defRPr sz="2200" b="0" i="0" u="none" strike="noStrike" cap="none">
                <a:solidFill>
                  <a:schemeClr val="dk1"/>
                </a:solidFill>
                <a:latin typeface="Sorts Mill Goudy"/>
                <a:ea typeface="Sorts Mill Goudy"/>
                <a:cs typeface="Sorts Mill Goudy"/>
                <a:sym typeface="Sorts Mill Goudy"/>
              </a:defRPr>
            </a:lvl1pPr>
            <a:lvl2pPr marL="457200" marR="0" lvl="1" indent="0" algn="l" rtl="0">
              <a:spcBef>
                <a:spcPts val="600"/>
              </a:spcBef>
              <a:buClr>
                <a:schemeClr val="dk1"/>
              </a:buClr>
              <a:buFont typeface="Sorts Mill Goudy"/>
              <a:buNone/>
              <a:defRPr sz="12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0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180"/>
              </a:spcBef>
              <a:buClr>
                <a:schemeClr val="dk1"/>
              </a:buClr>
              <a:buFont typeface="Sorts Mill Goudy"/>
              <a:buNone/>
              <a:defRPr sz="900" b="0" i="0" u="none" strike="noStrike" cap="none">
                <a:solidFill>
                  <a:schemeClr val="dk1"/>
                </a:solidFill>
                <a:latin typeface="Sorts Mill Goudy"/>
                <a:ea typeface="Sorts Mill Goudy"/>
                <a:cs typeface="Sorts Mill Goudy"/>
                <a:sym typeface="Sorts Mill Goudy"/>
              </a:defRPr>
            </a:lvl9pPr>
          </a:lstStyle>
          <a:p>
            <a:endParaRPr/>
          </a:p>
        </p:txBody>
      </p:sp>
      <p:sp>
        <p:nvSpPr>
          <p:cNvPr id="50" name="Shape 50"/>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1" name="Shape 51"/>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2" name="Shape 52"/>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914400" y="1735139"/>
            <a:ext cx="3566159" cy="4056061"/>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6" name="Shape 56"/>
          <p:cNvSpPr txBox="1">
            <a:spLocks noGrp="1"/>
          </p:cNvSpPr>
          <p:nvPr>
            <p:ph type="body" idx="2"/>
          </p:nvPr>
        </p:nvSpPr>
        <p:spPr>
          <a:xfrm>
            <a:off x="4648200" y="1735139"/>
            <a:ext cx="3566159" cy="4056061"/>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290763" marR="0" lvl="6"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290763" marR="0" lvl="7"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2290763" marR="0" lvl="8"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7" name="Shape 57"/>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8" name="Shape 58"/>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59" name="Shape 59"/>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2" name="Shape 62"/>
          <p:cNvSpPr txBox="1">
            <a:spLocks noGrp="1"/>
          </p:cNvSpPr>
          <p:nvPr>
            <p:ph type="body" idx="1"/>
          </p:nvPr>
        </p:nvSpPr>
        <p:spPr>
          <a:xfrm>
            <a:off x="971325" y="1419366"/>
            <a:ext cx="3200399" cy="584035"/>
          </a:xfrm>
          <a:prstGeom prst="rect">
            <a:avLst/>
          </a:prstGeom>
          <a:noFill/>
          <a:ln>
            <a:noFill/>
          </a:ln>
        </p:spPr>
        <p:txBody>
          <a:bodyPr lIns="91425" tIns="91425" rIns="91425" bIns="91425" anchor="b" anchorCtr="0"/>
          <a:lstStyle>
            <a:lvl1pPr marL="0" marR="0" lvl="0" indent="0" algn="ctr" rtl="0">
              <a:spcBef>
                <a:spcPts val="0"/>
              </a:spcBef>
              <a:buClr>
                <a:srgbClr val="B1A069"/>
              </a:buClr>
              <a:buFont typeface="Impact"/>
              <a:buNone/>
              <a:defRPr sz="2200" b="0" i="0" u="none" strike="noStrike" cap="none">
                <a:solidFill>
                  <a:srgbClr val="B1A069"/>
                </a:solidFill>
                <a:latin typeface="Impact"/>
                <a:ea typeface="Impact"/>
                <a:cs typeface="Impact"/>
                <a:sym typeface="Impact"/>
              </a:defRPr>
            </a:lvl1pPr>
            <a:lvl2pPr marL="457200" marR="0" lvl="1" indent="0" algn="l" rtl="0">
              <a:spcBef>
                <a:spcPts val="600"/>
              </a:spcBef>
              <a:buClr>
                <a:schemeClr val="dk1"/>
              </a:buClr>
              <a:buFont typeface="Sorts Mill Goudy"/>
              <a:buNone/>
              <a:defRPr sz="2000" b="1"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800" b="1"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9pPr>
          </a:lstStyle>
          <a:p>
            <a:endParaRPr/>
          </a:p>
        </p:txBody>
      </p:sp>
      <p:sp>
        <p:nvSpPr>
          <p:cNvPr id="63" name="Shape 63"/>
          <p:cNvSpPr txBox="1">
            <a:spLocks noGrp="1"/>
          </p:cNvSpPr>
          <p:nvPr>
            <p:ph type="body" idx="2"/>
          </p:nvPr>
        </p:nvSpPr>
        <p:spPr>
          <a:xfrm>
            <a:off x="897366" y="2174875"/>
            <a:ext cx="3566159" cy="3616325"/>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60985" algn="l" rtl="0">
              <a:spcBef>
                <a:spcPts val="60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4pPr>
            <a:lvl5pPr marL="1938338" marR="0" lvl="4" indent="-259398" algn="l" rtl="0">
              <a:spcBef>
                <a:spcPts val="60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5pPr>
            <a:lvl6pPr marL="2290763" marR="0" lvl="5"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6pPr>
            <a:lvl7pPr marL="2290763" marR="0" lvl="6"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7pPr>
            <a:lvl8pPr marL="2290763" marR="0" lvl="7"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8pPr>
            <a:lvl9pPr marL="2290763" marR="0" lvl="8"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9pPr>
          </a:lstStyle>
          <a:p>
            <a:endParaRPr/>
          </a:p>
        </p:txBody>
      </p:sp>
      <p:sp>
        <p:nvSpPr>
          <p:cNvPr id="64" name="Shape 64"/>
          <p:cNvSpPr txBox="1">
            <a:spLocks noGrp="1"/>
          </p:cNvSpPr>
          <p:nvPr>
            <p:ph type="body" idx="3"/>
          </p:nvPr>
        </p:nvSpPr>
        <p:spPr>
          <a:xfrm>
            <a:off x="4930246" y="1419366"/>
            <a:ext cx="3200399" cy="584035"/>
          </a:xfrm>
          <a:prstGeom prst="rect">
            <a:avLst/>
          </a:prstGeom>
          <a:noFill/>
          <a:ln>
            <a:noFill/>
          </a:ln>
        </p:spPr>
        <p:txBody>
          <a:bodyPr lIns="91425" tIns="91425" rIns="91425" bIns="91425" anchor="b" anchorCtr="0"/>
          <a:lstStyle>
            <a:lvl1pPr marL="0" marR="0" lvl="0" indent="0" algn="ctr" rtl="0">
              <a:spcBef>
                <a:spcPts val="0"/>
              </a:spcBef>
              <a:buClr>
                <a:srgbClr val="B1A069"/>
              </a:buClr>
              <a:buFont typeface="Impact"/>
              <a:buNone/>
              <a:defRPr sz="2200" b="0" i="0" u="none" strike="noStrike" cap="none">
                <a:solidFill>
                  <a:srgbClr val="B1A069"/>
                </a:solidFill>
                <a:latin typeface="Impact"/>
                <a:ea typeface="Impact"/>
                <a:cs typeface="Impact"/>
                <a:sym typeface="Impact"/>
              </a:defRPr>
            </a:lvl1pPr>
            <a:lvl2pPr marL="457200" marR="0" lvl="1" indent="0" algn="l" rtl="0">
              <a:spcBef>
                <a:spcPts val="600"/>
              </a:spcBef>
              <a:buClr>
                <a:schemeClr val="dk1"/>
              </a:buClr>
              <a:buFont typeface="Sorts Mill Goudy"/>
              <a:buNone/>
              <a:defRPr sz="2000" b="1" i="0" u="none" strike="noStrike" cap="none">
                <a:solidFill>
                  <a:schemeClr val="dk1"/>
                </a:solidFill>
                <a:latin typeface="Sorts Mill Goudy"/>
                <a:ea typeface="Sorts Mill Goudy"/>
                <a:cs typeface="Sorts Mill Goudy"/>
                <a:sym typeface="Sorts Mill Goudy"/>
              </a:defRPr>
            </a:lvl2pPr>
            <a:lvl3pPr marL="914400" marR="0" lvl="2" indent="0" algn="l" rtl="0">
              <a:spcBef>
                <a:spcPts val="600"/>
              </a:spcBef>
              <a:buClr>
                <a:schemeClr val="dk1"/>
              </a:buClr>
              <a:buFont typeface="Sorts Mill Goudy"/>
              <a:buNone/>
              <a:defRPr sz="1800" b="1"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60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60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320"/>
              </a:spcBef>
              <a:buClr>
                <a:schemeClr val="dk1"/>
              </a:buClr>
              <a:buFont typeface="Sorts Mill Goudy"/>
              <a:buNone/>
              <a:defRPr sz="1600" b="1" i="0" u="none" strike="noStrike" cap="none">
                <a:solidFill>
                  <a:schemeClr val="dk1"/>
                </a:solidFill>
                <a:latin typeface="Sorts Mill Goudy"/>
                <a:ea typeface="Sorts Mill Goudy"/>
                <a:cs typeface="Sorts Mill Goudy"/>
                <a:sym typeface="Sorts Mill Goudy"/>
              </a:defRPr>
            </a:lvl9pPr>
          </a:lstStyle>
          <a:p>
            <a:endParaRPr/>
          </a:p>
        </p:txBody>
      </p:sp>
      <p:sp>
        <p:nvSpPr>
          <p:cNvPr id="65" name="Shape 65"/>
          <p:cNvSpPr txBox="1">
            <a:spLocks noGrp="1"/>
          </p:cNvSpPr>
          <p:nvPr>
            <p:ph type="body" idx="4"/>
          </p:nvPr>
        </p:nvSpPr>
        <p:spPr>
          <a:xfrm>
            <a:off x="4646514" y="2174875"/>
            <a:ext cx="3566159" cy="3616325"/>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60985" algn="l" rtl="0">
              <a:spcBef>
                <a:spcPts val="60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4pPr>
            <a:lvl5pPr marL="1938338" marR="0" lvl="4" indent="-259398" algn="l" rtl="0">
              <a:spcBef>
                <a:spcPts val="60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5pPr>
            <a:lvl6pPr marL="2290763" marR="0" lvl="5"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6pPr>
            <a:lvl7pPr marL="2290763" marR="0" lvl="6"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7pPr>
            <a:lvl8pPr marL="2290763" marR="0" lvl="7"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8pPr>
            <a:lvl9pPr marL="2290763" marR="0" lvl="8" indent="-256223" algn="l" rtl="0">
              <a:spcBef>
                <a:spcPts val="320"/>
              </a:spcBef>
              <a:buClr>
                <a:schemeClr val="dk1"/>
              </a:buClr>
              <a:buSzPct val="90000"/>
              <a:buFont typeface="Sorts Mill Goudy"/>
              <a:buChar char="•"/>
              <a:defRPr sz="1600" b="0" i="0" u="none" strike="noStrike" cap="none">
                <a:solidFill>
                  <a:schemeClr val="dk1"/>
                </a:solidFill>
                <a:latin typeface="Sorts Mill Goudy"/>
                <a:ea typeface="Sorts Mill Goudy"/>
                <a:cs typeface="Sorts Mill Goudy"/>
                <a:sym typeface="Sorts Mill Goudy"/>
              </a:defRPr>
            </a:lvl9pPr>
          </a:lstStyle>
          <a:p>
            <a:endParaRPr/>
          </a:p>
        </p:txBody>
      </p:sp>
      <p:sp>
        <p:nvSpPr>
          <p:cNvPr id="66" name="Shape 66"/>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67" name="Shape 67"/>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68" name="Shape 68"/>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pic>
        <p:nvPicPr>
          <p:cNvPr id="69" name="Shape 69" descr="Comparison-Underline.png"/>
          <p:cNvPicPr preferRelativeResize="0"/>
          <p:nvPr/>
        </p:nvPicPr>
        <p:blipFill rotWithShape="1">
          <a:blip r:embed="rId2">
            <a:alphaModFix/>
          </a:blip>
          <a:srcRect/>
          <a:stretch/>
        </p:blipFill>
        <p:spPr>
          <a:xfrm>
            <a:off x="957038" y="1897040"/>
            <a:ext cx="3228975" cy="142875"/>
          </a:xfrm>
          <a:prstGeom prst="rect">
            <a:avLst/>
          </a:prstGeom>
          <a:noFill/>
          <a:ln>
            <a:noFill/>
          </a:ln>
        </p:spPr>
      </p:pic>
      <p:pic>
        <p:nvPicPr>
          <p:cNvPr id="70" name="Shape 70" descr="Comparison-Underline.png"/>
          <p:cNvPicPr preferRelativeResize="0"/>
          <p:nvPr/>
        </p:nvPicPr>
        <p:blipFill rotWithShape="1">
          <a:blip r:embed="rId2">
            <a:alphaModFix/>
          </a:blip>
          <a:srcRect/>
          <a:stretch/>
        </p:blipFill>
        <p:spPr>
          <a:xfrm>
            <a:off x="4915960" y="1897040"/>
            <a:ext cx="3228975" cy="142875"/>
          </a:xfrm>
          <a:prstGeom prst="rect">
            <a:avLst/>
          </a:prstGeom>
          <a:noFill/>
          <a:ln>
            <a:noFill/>
          </a:ln>
        </p:spPr>
      </p:pic>
      <p:pic>
        <p:nvPicPr>
          <p:cNvPr id="71" name="Shape 71" descr="Comparison-Underline.png"/>
          <p:cNvPicPr preferRelativeResize="0"/>
          <p:nvPr/>
        </p:nvPicPr>
        <p:blipFill rotWithShape="1">
          <a:blip r:embed="rId2">
            <a:alphaModFix/>
          </a:blip>
          <a:srcRect/>
          <a:stretch/>
        </p:blipFill>
        <p:spPr>
          <a:xfrm>
            <a:off x="957038" y="1897040"/>
            <a:ext cx="3228975" cy="142875"/>
          </a:xfrm>
          <a:prstGeom prst="rect">
            <a:avLst/>
          </a:prstGeom>
          <a:noFill/>
          <a:ln>
            <a:noFill/>
          </a:ln>
        </p:spPr>
      </p:pic>
      <p:pic>
        <p:nvPicPr>
          <p:cNvPr id="72" name="Shape 72" descr="Comparison-Underline.png"/>
          <p:cNvPicPr preferRelativeResize="0"/>
          <p:nvPr/>
        </p:nvPicPr>
        <p:blipFill rotWithShape="1">
          <a:blip r:embed="rId2">
            <a:alphaModFix/>
          </a:blip>
          <a:srcRect/>
          <a:stretch/>
        </p:blipFill>
        <p:spPr>
          <a:xfrm>
            <a:off x="4915960" y="1897040"/>
            <a:ext cx="3228975" cy="14287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 objetos, superior e inferior">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5" name="Shape 75"/>
          <p:cNvSpPr txBox="1">
            <a:spLocks noGrp="1"/>
          </p:cNvSpPr>
          <p:nvPr>
            <p:ph type="body" idx="1"/>
          </p:nvPr>
        </p:nvSpPr>
        <p:spPr>
          <a:xfrm>
            <a:off x="914400" y="1735138"/>
            <a:ext cx="7315200"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76" name="Shape 76"/>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77" name="Shape 77"/>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78" name="Shape 78"/>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
        <p:nvSpPr>
          <p:cNvPr id="79" name="Shape 79"/>
          <p:cNvSpPr txBox="1">
            <a:spLocks noGrp="1"/>
          </p:cNvSpPr>
          <p:nvPr>
            <p:ph type="body" idx="2"/>
          </p:nvPr>
        </p:nvSpPr>
        <p:spPr>
          <a:xfrm>
            <a:off x="914400" y="3870960"/>
            <a:ext cx="7315200" cy="1920239"/>
          </a:xfrm>
          <a:prstGeom prst="rect">
            <a:avLst/>
          </a:prstGeom>
          <a:noFill/>
          <a:ln>
            <a:noFill/>
          </a:ln>
        </p:spPr>
        <p:txBody>
          <a:bodyPr lIns="91425" tIns="91425" rIns="91425" bIns="91425" anchor="t" anchorCtr="0"/>
          <a:lstStyle>
            <a:lvl1pPr marL="463550" marR="0" lvl="0" indent="-337820" algn="l" rtl="0">
              <a:spcBef>
                <a:spcPts val="20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1pPr>
            <a:lvl2pPr marL="914400" marR="0" lvl="1" indent="-342900"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2pPr>
            <a:lvl3pPr marL="1255713" marR="0" lvl="2" indent="-238443"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alphaModFix/>
          </a:blip>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914400" y="503237"/>
            <a:ext cx="7313612" cy="868362"/>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Sorts Mill Goudy"/>
              <a:buNone/>
              <a:defRPr sz="4600" b="0" i="0" u="none" strike="noStrike" cap="none">
                <a:solidFill>
                  <a:schemeClr val="dk1"/>
                </a:solidFill>
                <a:latin typeface="Sorts Mill Goudy"/>
                <a:ea typeface="Sorts Mill Goudy"/>
                <a:cs typeface="Sorts Mill Goudy"/>
                <a:sym typeface="Sorts Mill Goudy"/>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914400" y="1735138"/>
            <a:ext cx="7313612" cy="4056061"/>
          </a:xfrm>
          <a:prstGeom prst="rect">
            <a:avLst/>
          </a:prstGeom>
          <a:noFill/>
          <a:ln>
            <a:noFill/>
          </a:ln>
        </p:spPr>
        <p:txBody>
          <a:bodyPr lIns="91425" tIns="91425" rIns="91425" bIns="91425" anchor="t" anchorCtr="0"/>
          <a:lstStyle>
            <a:lvl1pPr marL="463550" marR="0" lvl="0" indent="-326390" algn="l" rtl="0">
              <a:spcBef>
                <a:spcPts val="2000"/>
              </a:spcBef>
              <a:buClr>
                <a:schemeClr val="dk1"/>
              </a:buClr>
              <a:buSzPct val="90000"/>
              <a:buFont typeface="Sorts Mill Goudy"/>
              <a:buChar char="•"/>
              <a:defRPr sz="2400" b="0" i="0" u="none" strike="noStrike" cap="none">
                <a:solidFill>
                  <a:schemeClr val="dk1"/>
                </a:solidFill>
                <a:latin typeface="Sorts Mill Goudy"/>
                <a:ea typeface="Sorts Mill Goudy"/>
                <a:cs typeface="Sorts Mill Goudy"/>
                <a:sym typeface="Sorts Mill Goudy"/>
              </a:defRPr>
            </a:lvl1pPr>
            <a:lvl2pPr marL="914400" marR="0" lvl="1" indent="-331469" algn="l" rtl="0">
              <a:spcBef>
                <a:spcPts val="600"/>
              </a:spcBef>
              <a:buClr>
                <a:schemeClr val="dk1"/>
              </a:buClr>
              <a:buSzPct val="90000"/>
              <a:buFont typeface="Sorts Mill Goudy"/>
              <a:buChar char="•"/>
              <a:defRPr sz="2200" b="0" i="0" u="none" strike="noStrike" cap="none">
                <a:solidFill>
                  <a:schemeClr val="dk1"/>
                </a:solidFill>
                <a:latin typeface="Sorts Mill Goudy"/>
                <a:ea typeface="Sorts Mill Goudy"/>
                <a:cs typeface="Sorts Mill Goudy"/>
                <a:sym typeface="Sorts Mill Goudy"/>
              </a:defRPr>
            </a:lvl2pPr>
            <a:lvl3pPr marL="1255713" marR="0" lvl="2" indent="-227012" algn="l" rtl="0">
              <a:spcBef>
                <a:spcPts val="600"/>
              </a:spcBef>
              <a:buClr>
                <a:schemeClr val="dk1"/>
              </a:buClr>
              <a:buSzPct val="90000"/>
              <a:buFont typeface="Sorts Mill Goudy"/>
              <a:buChar char="•"/>
              <a:defRPr sz="2000" b="0" i="0" u="none" strike="noStrike" cap="none">
                <a:solidFill>
                  <a:schemeClr val="dk1"/>
                </a:solidFill>
                <a:latin typeface="Sorts Mill Goudy"/>
                <a:ea typeface="Sorts Mill Goudy"/>
                <a:cs typeface="Sorts Mill Goudy"/>
                <a:sym typeface="Sorts Mill Goudy"/>
              </a:defRPr>
            </a:lvl3pPr>
            <a:lvl4pPr marL="1597025" marR="0" lvl="3" indent="-249555"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4pPr>
            <a:lvl5pPr marL="1938338" marR="0" lvl="4" indent="-247968" algn="l" rtl="0">
              <a:spcBef>
                <a:spcPts val="60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5pPr>
            <a:lvl6pPr marL="2290763" marR="0" lvl="5" indent="-24479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6pPr>
            <a:lvl7pPr marL="2625725" marR="0" lvl="6" indent="-249554"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7pPr>
            <a:lvl8pPr marL="2970213" marR="0" lvl="7" indent="-251143"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8pPr>
            <a:lvl9pPr marL="3313113" marR="0" lvl="8" indent="-251142" algn="l" rtl="0">
              <a:spcBef>
                <a:spcPts val="360"/>
              </a:spcBef>
              <a:buClr>
                <a:schemeClr val="dk1"/>
              </a:buClr>
              <a:buSzPct val="90000"/>
              <a:buFont typeface="Sorts Mill Goudy"/>
              <a:buChar char="•"/>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8" name="Shape 8"/>
          <p:cNvSpPr txBox="1">
            <a:spLocks noGrp="1"/>
          </p:cNvSpPr>
          <p:nvPr>
            <p:ph type="dt" idx="10"/>
          </p:nvPr>
        </p:nvSpPr>
        <p:spPr>
          <a:xfrm>
            <a:off x="7663438" y="6314460"/>
            <a:ext cx="1295400" cy="265088"/>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9" name="Shape 9"/>
          <p:cNvSpPr txBox="1">
            <a:spLocks noGrp="1"/>
          </p:cNvSpPr>
          <p:nvPr>
            <p:ph type="ftr" idx="11"/>
          </p:nvPr>
        </p:nvSpPr>
        <p:spPr>
          <a:xfrm>
            <a:off x="3942607" y="6305796"/>
            <a:ext cx="3717966" cy="259277"/>
          </a:xfrm>
          <a:prstGeom prst="rect">
            <a:avLst/>
          </a:prstGeom>
          <a:noFill/>
          <a:ln>
            <a:noFill/>
          </a:ln>
        </p:spPr>
        <p:txBody>
          <a:bodyPr lIns="91425" tIns="91425" rIns="91425" bIns="91425" anchor="ctr" anchorCtr="0"/>
          <a:lstStyle>
            <a:lvl1pPr marL="0" marR="0" lvl="0" indent="0" algn="r" rtl="0">
              <a:spcBef>
                <a:spcPts val="0"/>
              </a:spcBef>
              <a:buNone/>
              <a:defRPr sz="1100" b="0" i="0" u="none" strike="noStrike" cap="none">
                <a:solidFill>
                  <a:schemeClr val="dk1"/>
                </a:solidFill>
                <a:latin typeface="Rockwell"/>
                <a:ea typeface="Rockwell"/>
                <a:cs typeface="Rockwell"/>
                <a:sym typeface="Rockwell"/>
              </a:defRPr>
            </a:lvl1pPr>
            <a:lvl2pPr marL="457200" marR="0" lvl="1" indent="0" algn="l" rtl="0">
              <a:spcBef>
                <a:spcPts val="0"/>
              </a:spcBef>
              <a:buNone/>
              <a:defRPr sz="1800" b="0" i="0" u="none" strike="noStrike" cap="none">
                <a:solidFill>
                  <a:schemeClr val="dk1"/>
                </a:solidFill>
                <a:latin typeface="Sorts Mill Goudy"/>
                <a:ea typeface="Sorts Mill Goudy"/>
                <a:cs typeface="Sorts Mill Goudy"/>
                <a:sym typeface="Sorts Mill Goudy"/>
              </a:defRPr>
            </a:lvl2pPr>
            <a:lvl3pPr marL="914400" marR="0" lvl="2" indent="0" algn="l" rtl="0">
              <a:spcBef>
                <a:spcPts val="0"/>
              </a:spcBef>
              <a:buNone/>
              <a:defRPr sz="1800" b="0" i="0" u="none" strike="noStrike" cap="none">
                <a:solidFill>
                  <a:schemeClr val="dk1"/>
                </a:solidFill>
                <a:latin typeface="Sorts Mill Goudy"/>
                <a:ea typeface="Sorts Mill Goudy"/>
                <a:cs typeface="Sorts Mill Goudy"/>
                <a:sym typeface="Sorts Mill Goudy"/>
              </a:defRPr>
            </a:lvl3pPr>
            <a:lvl4pPr marL="1371600" marR="0" lvl="3" indent="0" algn="l" rtl="0">
              <a:spcBef>
                <a:spcPts val="0"/>
              </a:spcBef>
              <a:buNone/>
              <a:defRPr sz="1800" b="0" i="0" u="none" strike="noStrike" cap="none">
                <a:solidFill>
                  <a:schemeClr val="dk1"/>
                </a:solidFill>
                <a:latin typeface="Sorts Mill Goudy"/>
                <a:ea typeface="Sorts Mill Goudy"/>
                <a:cs typeface="Sorts Mill Goudy"/>
                <a:sym typeface="Sorts Mill Goudy"/>
              </a:defRPr>
            </a:lvl4pPr>
            <a:lvl5pPr marL="1828800" marR="0" lvl="4" indent="0" algn="l" rtl="0">
              <a:spcBef>
                <a:spcPts val="0"/>
              </a:spcBef>
              <a:buNone/>
              <a:defRPr sz="1800" b="0" i="0" u="none" strike="noStrike" cap="none">
                <a:solidFill>
                  <a:schemeClr val="dk1"/>
                </a:solidFill>
                <a:latin typeface="Sorts Mill Goudy"/>
                <a:ea typeface="Sorts Mill Goudy"/>
                <a:cs typeface="Sorts Mill Goudy"/>
                <a:sym typeface="Sorts Mill Goudy"/>
              </a:defRPr>
            </a:lvl5pPr>
            <a:lvl6pPr marL="2286000" marR="0" lvl="5" indent="0" algn="l" rtl="0">
              <a:spcBef>
                <a:spcPts val="0"/>
              </a:spcBef>
              <a:buNone/>
              <a:defRPr sz="1800" b="0" i="0" u="none" strike="noStrike" cap="none">
                <a:solidFill>
                  <a:schemeClr val="dk1"/>
                </a:solidFill>
                <a:latin typeface="Sorts Mill Goudy"/>
                <a:ea typeface="Sorts Mill Goudy"/>
                <a:cs typeface="Sorts Mill Goudy"/>
                <a:sym typeface="Sorts Mill Goudy"/>
              </a:defRPr>
            </a:lvl6pPr>
            <a:lvl7pPr marL="2743200" marR="0" lvl="6" indent="0" algn="l" rtl="0">
              <a:spcBef>
                <a:spcPts val="0"/>
              </a:spcBef>
              <a:buNone/>
              <a:defRPr sz="1800" b="0" i="0" u="none" strike="noStrike" cap="none">
                <a:solidFill>
                  <a:schemeClr val="dk1"/>
                </a:solidFill>
                <a:latin typeface="Sorts Mill Goudy"/>
                <a:ea typeface="Sorts Mill Goudy"/>
                <a:cs typeface="Sorts Mill Goudy"/>
                <a:sym typeface="Sorts Mill Goudy"/>
              </a:defRPr>
            </a:lvl7pPr>
            <a:lvl8pPr marL="3200400" marR="0" lvl="7" indent="0" algn="l" rtl="0">
              <a:spcBef>
                <a:spcPts val="0"/>
              </a:spcBef>
              <a:buNone/>
              <a:defRPr sz="1800" b="0" i="0" u="none" strike="noStrike" cap="none">
                <a:solidFill>
                  <a:schemeClr val="dk1"/>
                </a:solidFill>
                <a:latin typeface="Sorts Mill Goudy"/>
                <a:ea typeface="Sorts Mill Goudy"/>
                <a:cs typeface="Sorts Mill Goudy"/>
                <a:sym typeface="Sorts Mill Goudy"/>
              </a:defRPr>
            </a:lvl8pPr>
            <a:lvl9pPr marL="3657600" marR="0" lvl="8" indent="0" algn="l" rtl="0">
              <a:spcBef>
                <a:spcPts val="0"/>
              </a:spcBef>
              <a:buNone/>
              <a:defRPr sz="1800" b="0" i="0" u="none" strike="noStrike" cap="none">
                <a:solidFill>
                  <a:schemeClr val="dk1"/>
                </a:solidFill>
                <a:latin typeface="Sorts Mill Goudy"/>
                <a:ea typeface="Sorts Mill Goudy"/>
                <a:cs typeface="Sorts Mill Goudy"/>
                <a:sym typeface="Sorts Mill Goudy"/>
              </a:defRPr>
            </a:lvl9pPr>
          </a:lstStyle>
          <a:p>
            <a:endParaRPr/>
          </a:p>
        </p:txBody>
      </p:sp>
      <p:sp>
        <p:nvSpPr>
          <p:cNvPr id="10" name="Shape 10"/>
          <p:cNvSpPr txBox="1">
            <a:spLocks noGrp="1"/>
          </p:cNvSpPr>
          <p:nvPr>
            <p:ph type="sldNum" idx="12"/>
          </p:nvPr>
        </p:nvSpPr>
        <p:spPr>
          <a:xfrm>
            <a:off x="7521388" y="5476096"/>
            <a:ext cx="1483056" cy="851848"/>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8200" b="0" i="0" u="none" strike="noStrike" cap="none">
                <a:solidFill>
                  <a:schemeClr val="dk1"/>
                </a:solidFill>
                <a:latin typeface="Impact"/>
                <a:ea typeface="Impact"/>
                <a:cs typeface="Impact"/>
                <a:sym typeface="Impact"/>
              </a:rPr>
              <a:t>‹#›</a:t>
            </a:fld>
            <a:endParaRPr lang="es-ES" sz="8200" b="0" i="0" u="none" strike="noStrike" cap="none">
              <a:solidFill>
                <a:schemeClr val="dk1"/>
              </a:solidFill>
              <a:latin typeface="Impact"/>
              <a:ea typeface="Impact"/>
              <a:cs typeface="Impact"/>
              <a:sym typeface="Impact"/>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ctrTitle"/>
          </p:nvPr>
        </p:nvSpPr>
        <p:spPr>
          <a:xfrm>
            <a:off x="2209800" y="3124200"/>
            <a:ext cx="6476999" cy="1914143"/>
          </a:xfrm>
          <a:prstGeom prst="rect">
            <a:avLst/>
          </a:prstGeom>
          <a:noFill/>
          <a:ln>
            <a:noFill/>
          </a:ln>
        </p:spPr>
        <p:txBody>
          <a:bodyPr lIns="45700" tIns="0" rIns="45700" bIns="0" anchor="b" anchorCtr="0">
            <a:noAutofit/>
          </a:bodyPr>
          <a:lstStyle/>
          <a:p>
            <a:pPr marL="0" marR="0" lvl="0" indent="0" algn="l" rtl="0">
              <a:lnSpc>
                <a:spcPct val="108695"/>
              </a:lnSpc>
              <a:spcBef>
                <a:spcPts val="0"/>
              </a:spcBef>
              <a:buClr>
                <a:schemeClr val="dk1"/>
              </a:buClr>
              <a:buSzPct val="25000"/>
              <a:buFont typeface="Sorts Mill Goudy"/>
              <a:buNone/>
            </a:pPr>
            <a:r>
              <a:rPr lang="es-ES"/>
              <a:t> </a:t>
            </a:r>
            <a:r>
              <a:rPr lang="es-ES" sz="4600" b="0" i="0" u="none" strike="noStrike" cap="none">
                <a:solidFill>
                  <a:schemeClr val="dk1"/>
                </a:solidFill>
                <a:latin typeface="Sorts Mill Goudy"/>
                <a:ea typeface="Sorts Mill Goudy"/>
                <a:cs typeface="Sorts Mill Goudy"/>
                <a:sym typeface="Sorts Mill Goudy"/>
              </a:rPr>
              <a:t>Organización política después de la revolución</a:t>
            </a:r>
          </a:p>
        </p:txBody>
      </p:sp>
      <p:sp>
        <p:nvSpPr>
          <p:cNvPr id="178" name="Shape 178"/>
          <p:cNvSpPr txBox="1">
            <a:spLocks noGrp="1"/>
          </p:cNvSpPr>
          <p:nvPr>
            <p:ph type="subTitle" idx="1"/>
          </p:nvPr>
        </p:nvSpPr>
        <p:spPr>
          <a:xfrm>
            <a:off x="1008525" y="5056625"/>
            <a:ext cx="7678200" cy="1174200"/>
          </a:xfrm>
          <a:prstGeom prst="rect">
            <a:avLst/>
          </a:prstGeom>
          <a:noFill/>
          <a:ln>
            <a:noFill/>
          </a:ln>
        </p:spPr>
        <p:txBody>
          <a:bodyPr lIns="91425" tIns="0" rIns="45700" bIns="0" anchor="t" anchorCtr="0">
            <a:noAutofit/>
          </a:bodyPr>
          <a:lstStyle/>
          <a:p>
            <a:pPr marL="0" marR="0" lvl="0" indent="0" algn="l" rtl="0">
              <a:lnSpc>
                <a:spcPct val="118181"/>
              </a:lnSpc>
              <a:spcBef>
                <a:spcPts val="0"/>
              </a:spcBef>
              <a:buClr>
                <a:schemeClr val="dk1"/>
              </a:buClr>
              <a:buSzPct val="25000"/>
              <a:buFont typeface="Sorts Mill Goudy"/>
              <a:buNone/>
            </a:pPr>
            <a:r>
              <a:rPr lang="es-ES" sz="2200" b="0" i="0" u="none" strike="noStrike" cap="none">
                <a:solidFill>
                  <a:schemeClr val="dk1"/>
                </a:solidFill>
                <a:latin typeface="Sorts Mill Goudy"/>
                <a:ea typeface="Sorts Mill Goudy"/>
                <a:cs typeface="Sorts Mill Goudy"/>
                <a:sym typeface="Sorts Mill Goudy"/>
              </a:rPr>
              <a:t>Por</a:t>
            </a:r>
            <a:r>
              <a:rPr lang="es-ES"/>
              <a:t>:</a:t>
            </a:r>
            <a:r>
              <a:rPr lang="es-ES" sz="2200" b="0" i="0" u="none" strike="noStrike" cap="none">
                <a:solidFill>
                  <a:schemeClr val="dk1"/>
                </a:solidFill>
                <a:latin typeface="Sorts Mill Goudy"/>
                <a:ea typeface="Sorts Mill Goudy"/>
                <a:cs typeface="Sorts Mill Goudy"/>
                <a:sym typeface="Sorts Mill Goudy"/>
              </a:rPr>
              <a:t> Marianna</a:t>
            </a:r>
            <a:r>
              <a:rPr lang="es-ES"/>
              <a:t> </a:t>
            </a:r>
            <a:r>
              <a:rPr lang="es-ES" sz="2200" b="0" i="0" u="none" strike="noStrike" cap="none">
                <a:solidFill>
                  <a:schemeClr val="dk1"/>
                </a:solidFill>
                <a:latin typeface="Sorts Mill Goudy"/>
                <a:ea typeface="Sorts Mill Goudy"/>
                <a:cs typeface="Sorts Mill Goudy"/>
                <a:sym typeface="Sorts Mill Goudy"/>
              </a:rPr>
              <a:t>Negre</a:t>
            </a:r>
            <a:r>
              <a:rPr lang="es-ES"/>
              <a:t>t, Judith </a:t>
            </a:r>
            <a:r>
              <a:rPr lang="es-ES" sz="2200" b="0" i="0" u="none" strike="noStrike" cap="none">
                <a:solidFill>
                  <a:schemeClr val="dk1"/>
                </a:solidFill>
                <a:latin typeface="Sorts Mill Goudy"/>
                <a:ea typeface="Sorts Mill Goudy"/>
                <a:cs typeface="Sorts Mill Goudy"/>
                <a:sym typeface="Sorts Mill Goudy"/>
              </a:rPr>
              <a:t>  Tafur y Manuela Rada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915150" y="-12"/>
            <a:ext cx="7313700" cy="868500"/>
          </a:xfrm>
          <a:prstGeom prst="rect">
            <a:avLst/>
          </a:prstGeom>
        </p:spPr>
        <p:txBody>
          <a:bodyPr lIns="91425" tIns="91425" rIns="91425" bIns="91425" anchor="ctr" anchorCtr="0">
            <a:noAutofit/>
          </a:bodyPr>
          <a:lstStyle/>
          <a:p>
            <a:pPr lvl="0">
              <a:spcBef>
                <a:spcPts val="0"/>
              </a:spcBef>
              <a:buNone/>
            </a:pPr>
            <a:r>
              <a:rPr lang="es-ES"/>
              <a:t>Las Dictaduras </a:t>
            </a:r>
          </a:p>
        </p:txBody>
      </p:sp>
      <p:sp>
        <p:nvSpPr>
          <p:cNvPr id="240" name="Shape 240"/>
          <p:cNvSpPr txBox="1">
            <a:spLocks noGrp="1"/>
          </p:cNvSpPr>
          <p:nvPr>
            <p:ph type="body" idx="1"/>
          </p:nvPr>
        </p:nvSpPr>
        <p:spPr>
          <a:xfrm>
            <a:off x="218525" y="783425"/>
            <a:ext cx="8740500" cy="4056000"/>
          </a:xfrm>
          <a:prstGeom prst="rect">
            <a:avLst/>
          </a:prstGeom>
        </p:spPr>
        <p:txBody>
          <a:bodyPr lIns="91425" tIns="91425" rIns="91425" bIns="91425" anchor="t" anchorCtr="0">
            <a:noAutofit/>
          </a:bodyPr>
          <a:lstStyle/>
          <a:p>
            <a:pPr marL="0" lvl="0" indent="0" algn="just">
              <a:spcBef>
                <a:spcPts val="0"/>
              </a:spcBef>
              <a:buNone/>
            </a:pPr>
            <a:r>
              <a:rPr lang="es-ES" sz="1400"/>
              <a:t>Los caudillismos para mantenerse en poder o porque están en graves momentos de crisis convierten en dictaduras. Las dictaduras son gobernantes unipersonales con el poder de cambiar la Constitución a su propias intereses, y además no tienen el poder legislativo o con el total poder sobre este. Fue típico que las dictaduras típicas de América Latina comenzaron a finales de siglo XIX y XX.</a:t>
            </a:r>
          </a:p>
          <a:p>
            <a:pPr marL="0" lvl="0" indent="0" algn="just">
              <a:spcBef>
                <a:spcPts val="0"/>
              </a:spcBef>
              <a:buNone/>
            </a:pPr>
            <a:r>
              <a:rPr lang="es-ES" sz="1400"/>
              <a:t>El caudillismo y la dictaduras son confundidas normalmente por sus similitudes, el caudillismo es cuando un individuo gobierna con apoyo de otros sectores, la dictadura es una forma de gobierno personal sobre la totalidad de la nación. Los caudillos típicamente actuaban dentro del marco constitucional existente o creado por ellos aunque el legislativo estuviese ahí, los dictadores  se apoyaban básicamente en las fuerzas armadas. Estas dictaduras son consideradas una inmadurez politica en Latinoamerica, aunque algunas veces han salvado a sus paises de la anarquia y favorece las clases más populares.</a:t>
            </a:r>
          </a:p>
        </p:txBody>
      </p:sp>
      <p:pic>
        <p:nvPicPr>
          <p:cNvPr id="241" name="Shape 241"/>
          <p:cNvPicPr preferRelativeResize="0"/>
          <p:nvPr/>
        </p:nvPicPr>
        <p:blipFill>
          <a:blip r:embed="rId3">
            <a:alphaModFix/>
          </a:blip>
          <a:stretch>
            <a:fillRect/>
          </a:stretch>
        </p:blipFill>
        <p:spPr>
          <a:xfrm>
            <a:off x="51225" y="4248150"/>
            <a:ext cx="1676400" cy="2609850"/>
          </a:xfrm>
          <a:prstGeom prst="rect">
            <a:avLst/>
          </a:prstGeom>
          <a:noFill/>
          <a:ln>
            <a:noFill/>
          </a:ln>
        </p:spPr>
      </p:pic>
      <p:pic>
        <p:nvPicPr>
          <p:cNvPr id="242" name="Shape 242"/>
          <p:cNvPicPr preferRelativeResize="0"/>
          <p:nvPr/>
        </p:nvPicPr>
        <p:blipFill>
          <a:blip r:embed="rId4">
            <a:alphaModFix/>
          </a:blip>
          <a:stretch>
            <a:fillRect/>
          </a:stretch>
        </p:blipFill>
        <p:spPr>
          <a:xfrm>
            <a:off x="1727625" y="4248150"/>
            <a:ext cx="1704975" cy="2609850"/>
          </a:xfrm>
          <a:prstGeom prst="rect">
            <a:avLst/>
          </a:prstGeom>
          <a:noFill/>
          <a:ln>
            <a:noFill/>
          </a:ln>
        </p:spPr>
      </p:pic>
      <p:pic>
        <p:nvPicPr>
          <p:cNvPr id="243" name="Shape 243"/>
          <p:cNvPicPr preferRelativeResize="0"/>
          <p:nvPr/>
        </p:nvPicPr>
        <p:blipFill>
          <a:blip r:embed="rId5">
            <a:alphaModFix/>
          </a:blip>
          <a:stretch>
            <a:fillRect/>
          </a:stretch>
        </p:blipFill>
        <p:spPr>
          <a:xfrm>
            <a:off x="3432600" y="4248150"/>
            <a:ext cx="1552899" cy="2609849"/>
          </a:xfrm>
          <a:prstGeom prst="rect">
            <a:avLst/>
          </a:prstGeom>
          <a:noFill/>
          <a:ln>
            <a:noFill/>
          </a:ln>
        </p:spPr>
      </p:pic>
      <p:pic>
        <p:nvPicPr>
          <p:cNvPr id="244" name="Shape 244"/>
          <p:cNvPicPr preferRelativeResize="0"/>
          <p:nvPr/>
        </p:nvPicPr>
        <p:blipFill>
          <a:blip r:embed="rId6">
            <a:alphaModFix/>
          </a:blip>
          <a:stretch>
            <a:fillRect/>
          </a:stretch>
        </p:blipFill>
        <p:spPr>
          <a:xfrm>
            <a:off x="4985500" y="4248150"/>
            <a:ext cx="1895475" cy="2609850"/>
          </a:xfrm>
          <a:prstGeom prst="rect">
            <a:avLst/>
          </a:prstGeom>
          <a:noFill/>
          <a:ln>
            <a:noFill/>
          </a:ln>
        </p:spPr>
      </p:pic>
      <p:pic>
        <p:nvPicPr>
          <p:cNvPr id="245" name="Shape 245"/>
          <p:cNvPicPr preferRelativeResize="0"/>
          <p:nvPr/>
        </p:nvPicPr>
        <p:blipFill>
          <a:blip r:embed="rId7">
            <a:alphaModFix/>
          </a:blip>
          <a:stretch>
            <a:fillRect/>
          </a:stretch>
        </p:blipFill>
        <p:spPr>
          <a:xfrm>
            <a:off x="6880975" y="4248150"/>
            <a:ext cx="1847850" cy="2609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Formación de partidos políticos </a:t>
            </a:r>
          </a:p>
        </p:txBody>
      </p:sp>
      <p:sp>
        <p:nvSpPr>
          <p:cNvPr id="251" name="Shape 251"/>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lgn="just">
              <a:spcBef>
                <a:spcPts val="0"/>
              </a:spcBef>
              <a:buNone/>
            </a:pPr>
            <a:r>
              <a:rPr lang="es-ES"/>
              <a:t>En el siglo XIX se comenzaron a formar partidos políticos. Surgieron por los grupos de individuos que apoyaban a los caudillos con ciertos ideales, con el fin de que estos triunfarán. </a:t>
            </a:r>
          </a:p>
          <a:p>
            <a:pPr lvl="0">
              <a:spcBef>
                <a:spcPts val="0"/>
              </a:spcBef>
              <a:buNone/>
            </a:pPr>
            <a:r>
              <a:rPr lang="es-ES"/>
              <a:t>Partidos más importantes: </a:t>
            </a:r>
          </a:p>
          <a:p>
            <a:pPr lvl="0">
              <a:spcBef>
                <a:spcPts val="0"/>
              </a:spcBef>
              <a:buNone/>
            </a:pPr>
            <a:r>
              <a:rPr lang="es-ES"/>
              <a:t>Liberales </a:t>
            </a:r>
          </a:p>
          <a:p>
            <a:pPr lvl="0">
              <a:spcBef>
                <a:spcPts val="0"/>
              </a:spcBef>
              <a:buNone/>
            </a:pPr>
            <a:r>
              <a:rPr lang="es-ES"/>
              <a:t>Conservadores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Partido liberal</a:t>
            </a:r>
          </a:p>
        </p:txBody>
      </p:sp>
      <p:sp>
        <p:nvSpPr>
          <p:cNvPr id="257" name="Shape 257"/>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lgn="just">
              <a:spcBef>
                <a:spcPts val="0"/>
              </a:spcBef>
              <a:buNone/>
            </a:pPr>
            <a:r>
              <a:rPr lang="es-ES"/>
              <a:t>Creían en la libertad de religión. </a:t>
            </a:r>
          </a:p>
          <a:p>
            <a:pPr lvl="0" algn="just">
              <a:spcBef>
                <a:spcPts val="0"/>
              </a:spcBef>
              <a:buNone/>
            </a:pPr>
            <a:r>
              <a:rPr lang="es-ES"/>
              <a:t>Creían que el estado debía ser laico y que se debía disminuir la influencia de la iglesia en la sociedad. </a:t>
            </a:r>
          </a:p>
          <a:p>
            <a:pPr lvl="0">
              <a:spcBef>
                <a:spcPts val="0"/>
              </a:spcBef>
              <a:buNone/>
            </a:pPr>
            <a:r>
              <a:rPr lang="es-ES"/>
              <a:t>Eran federalistas y se oponían a que el ejecutivo tuviera demasiado poder.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Partido conservador</a:t>
            </a:r>
          </a:p>
        </p:txBody>
      </p:sp>
      <p:sp>
        <p:nvSpPr>
          <p:cNvPr id="263" name="Shape 263"/>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spcBef>
                <a:spcPts val="0"/>
              </a:spcBef>
              <a:buNone/>
            </a:pPr>
            <a:r>
              <a:rPr lang="es-ES"/>
              <a:t>Deseaban conservar las costumbres culturales coloniales. </a:t>
            </a:r>
          </a:p>
          <a:p>
            <a:pPr lvl="0">
              <a:spcBef>
                <a:spcPts val="0"/>
              </a:spcBef>
              <a:buNone/>
            </a:pPr>
            <a:r>
              <a:rPr lang="es-ES"/>
              <a:t>Promovían la influencia de la iglesia en el estado y no creían en la libertad de culto. </a:t>
            </a:r>
          </a:p>
          <a:p>
            <a:pPr lvl="0">
              <a:spcBef>
                <a:spcPts val="0"/>
              </a:spcBef>
              <a:buNone/>
            </a:pPr>
            <a:r>
              <a:rPr lang="es-ES"/>
              <a:t>Eran centralistas y querían que el ejecutivo tuviera mucho poder.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Oligarquías </a:t>
            </a:r>
          </a:p>
        </p:txBody>
      </p:sp>
      <p:sp>
        <p:nvSpPr>
          <p:cNvPr id="269" name="Shape 269"/>
          <p:cNvSpPr txBox="1">
            <a:spLocks noGrp="1"/>
          </p:cNvSpPr>
          <p:nvPr>
            <p:ph type="body" idx="1"/>
          </p:nvPr>
        </p:nvSpPr>
        <p:spPr>
          <a:xfrm>
            <a:off x="-100" y="1371750"/>
            <a:ext cx="9144000" cy="5217300"/>
          </a:xfrm>
          <a:prstGeom prst="rect">
            <a:avLst/>
          </a:prstGeom>
        </p:spPr>
        <p:txBody>
          <a:bodyPr lIns="91425" tIns="91425" rIns="91425" bIns="91425" anchor="t" anchorCtr="0">
            <a:noAutofit/>
          </a:bodyPr>
          <a:lstStyle/>
          <a:p>
            <a:pPr lvl="0" algn="just">
              <a:spcBef>
                <a:spcPts val="0"/>
              </a:spcBef>
              <a:buNone/>
            </a:pPr>
            <a:r>
              <a:rPr lang="es-ES"/>
              <a:t>   El caudillismo, las dictaduras y las luchas entre partidos estaban intimidante vinculadas al predominio de las oligarquías. Esta palabra de origen griego significa gobierno de algunos o gobierno de los ricos. Como la independencia había sido dirigida por criollos pertenecientes a las más ricas familias propietarios de tierras, de estas familias surgieron los generales,presidentes,ministros,gobernadores,alcaldes y demás funcionarios de las jóvenes repúblicas. finalmente cabe resaltar que los caudillos,los dictadores ,las luchas entre partidos y las oligarquias eran distintas en cada república,porque cada una ha tenido y tiene peculiaridades propias,problemas muy especificos y necesidades de soluciones no comunes propias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endParaRPr/>
          </a:p>
        </p:txBody>
      </p:sp>
      <p:sp>
        <p:nvSpPr>
          <p:cNvPr id="275" name="Shape 275"/>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spcBef>
                <a:spcPts val="0"/>
              </a:spcBef>
              <a:buNone/>
            </a:pPr>
            <a:endParaRPr/>
          </a:p>
        </p:txBody>
      </p:sp>
      <p:pic>
        <p:nvPicPr>
          <p:cNvPr id="276" name="Shape 276"/>
          <p:cNvPicPr preferRelativeResize="0"/>
          <p:nvPr/>
        </p:nvPicPr>
        <p:blipFill>
          <a:blip r:embed="rId3">
            <a:alphaModFix/>
          </a:blip>
          <a:stretch>
            <a:fillRect/>
          </a:stretch>
        </p:blipFill>
        <p:spPr>
          <a:xfrm rot="5400000">
            <a:off x="1319650" y="850125"/>
            <a:ext cx="6801074" cy="51008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Bibliografía </a:t>
            </a:r>
          </a:p>
        </p:txBody>
      </p:sp>
      <p:sp>
        <p:nvSpPr>
          <p:cNvPr id="282" name="Shape 282"/>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spcBef>
                <a:spcPts val="0"/>
              </a:spcBef>
              <a:buNone/>
            </a:pPr>
            <a:r>
              <a:rPr lang="es-ES"/>
              <a:t>Montenegro Gonzales, A. (2005). Historia de América. Bogotá: Grupo Editorial Norma Educativa.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Reflexión </a:t>
            </a:r>
          </a:p>
        </p:txBody>
      </p:sp>
      <p:sp>
        <p:nvSpPr>
          <p:cNvPr id="288" name="Shape 288"/>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spcBef>
                <a:spcPts val="0"/>
              </a:spcBef>
              <a:buNone/>
            </a:pPr>
            <a:r>
              <a:rPr lang="es-ES"/>
              <a:t>Durante el transcurso del proyecto el grupo trabajó bien. Procuramos ayudarnos todas mutuamente, y nos consultamos acerca de conceptos que se nos dificultaba entender. Consideramos que el trabajo nos ayudó a entender el tema muy bien y que fue una actividad esencial para poder tener una comprensión más profunda de nuestros orígenes.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Pregunta de Indagación </a:t>
            </a:r>
          </a:p>
        </p:txBody>
      </p:sp>
      <p:sp>
        <p:nvSpPr>
          <p:cNvPr id="184" name="Shape 184"/>
          <p:cNvSpPr txBox="1">
            <a:spLocks noGrp="1"/>
          </p:cNvSpPr>
          <p:nvPr>
            <p:ph type="body" idx="1"/>
          </p:nvPr>
        </p:nvSpPr>
        <p:spPr>
          <a:xfrm>
            <a:off x="1014000" y="2560388"/>
            <a:ext cx="7313700" cy="4056000"/>
          </a:xfrm>
          <a:prstGeom prst="rect">
            <a:avLst/>
          </a:prstGeom>
        </p:spPr>
        <p:txBody>
          <a:bodyPr lIns="91425" tIns="91425" rIns="91425" bIns="91425" anchor="t" anchorCtr="0">
            <a:noAutofit/>
          </a:bodyPr>
          <a:lstStyle/>
          <a:p>
            <a:pPr lvl="0" algn="ctr">
              <a:spcBef>
                <a:spcPts val="0"/>
              </a:spcBef>
              <a:buNone/>
            </a:pPr>
            <a:r>
              <a:rPr lang="es-ES" sz="3600"/>
              <a:t>¿Qué problemas enfrentaron los americanos en el establecimiento de las nuevas naciones latinoamericanas?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151274" y="503225"/>
            <a:ext cx="9765900" cy="12855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Sorts Mill Goudy"/>
              <a:buNone/>
            </a:pPr>
            <a:r>
              <a:rPr lang="es-ES"/>
              <a:t>Organizacion politica y sus conflictos de evolución </a:t>
            </a:r>
          </a:p>
        </p:txBody>
      </p:sp>
      <p:sp>
        <p:nvSpPr>
          <p:cNvPr id="190" name="Shape 190"/>
          <p:cNvSpPr txBox="1">
            <a:spLocks noGrp="1"/>
          </p:cNvSpPr>
          <p:nvPr>
            <p:ph type="body" idx="1"/>
          </p:nvPr>
        </p:nvSpPr>
        <p:spPr>
          <a:xfrm>
            <a:off x="914400" y="2164449"/>
            <a:ext cx="7313700" cy="4575899"/>
          </a:xfrm>
          <a:prstGeom prst="rect">
            <a:avLst/>
          </a:prstGeom>
          <a:noFill/>
          <a:ln>
            <a:noFill/>
          </a:ln>
        </p:spPr>
        <p:txBody>
          <a:bodyPr lIns="91425" tIns="45700" rIns="91425" bIns="45700" anchor="t" anchorCtr="0">
            <a:noAutofit/>
          </a:bodyPr>
          <a:lstStyle/>
          <a:p>
            <a:pPr marL="463550" marR="0" lvl="0" indent="-463550" algn="l" rtl="0">
              <a:spcBef>
                <a:spcPts val="0"/>
              </a:spcBef>
              <a:buClr>
                <a:schemeClr val="dk1"/>
              </a:buClr>
              <a:buSzPct val="90000"/>
              <a:buFont typeface="Sorts Mill Goudy"/>
              <a:buChar char="•"/>
            </a:pPr>
            <a:r>
              <a:rPr lang="es-ES" sz="2400" b="0" i="0" u="none" strike="noStrike" cap="none">
                <a:solidFill>
                  <a:schemeClr val="dk1"/>
                </a:solidFill>
                <a:latin typeface="Sorts Mill Goudy"/>
                <a:ea typeface="Sorts Mill Goudy"/>
                <a:cs typeface="Sorts Mill Goudy"/>
                <a:sym typeface="Sorts Mill Goudy"/>
              </a:rPr>
              <a:t>La alegría por la independencia que fue lograda pronto se convirtió en amargura y el propio Bolívar escribió con  gran desilusión: “Me ruborizo en decirlo…América no es gobernable… Los tratados son papeles; las constituciones, libros; elecciones, combates; la libertad , anarquía…</a:t>
            </a:r>
          </a:p>
          <a:p>
            <a:pPr marL="0" marR="0" lvl="0" indent="0" algn="l" rtl="0">
              <a:spcBef>
                <a:spcPts val="0"/>
              </a:spcBef>
              <a:buNone/>
            </a:pPr>
            <a:endParaRPr/>
          </a:p>
          <a:p>
            <a:pPr marL="457200" marR="0" lvl="0" indent="-228600" algn="l" rtl="0">
              <a:spcBef>
                <a:spcPts val="0"/>
              </a:spcBef>
            </a:pPr>
            <a:r>
              <a:rPr lang="es-ES"/>
              <a:t>los `4 mayores problemas </a:t>
            </a:r>
          </a:p>
          <a:p>
            <a:pPr marL="457200" marR="0" lvl="0" indent="-228600" algn="l" rtl="0">
              <a:spcBef>
                <a:spcPts val="0"/>
              </a:spcBef>
            </a:pPr>
            <a:r>
              <a:rPr lang="es-ES"/>
              <a:t>caudillismo </a:t>
            </a:r>
          </a:p>
          <a:p>
            <a:pPr marL="457200" marR="0" lvl="0" indent="-228600" algn="l" rtl="0">
              <a:spcBef>
                <a:spcPts val="0"/>
              </a:spcBef>
            </a:pPr>
            <a:r>
              <a:rPr lang="es-ES"/>
              <a:t>la dictadura </a:t>
            </a:r>
          </a:p>
          <a:p>
            <a:pPr marL="457200" marR="0" lvl="0" indent="-228600" algn="l" rtl="0">
              <a:spcBef>
                <a:spcPts val="0"/>
              </a:spcBef>
            </a:pPr>
            <a:r>
              <a:rPr lang="es-ES"/>
              <a:t>las luchas entre partidos politicos </a:t>
            </a:r>
          </a:p>
          <a:p>
            <a:pPr marL="457200" marR="0" lvl="0" indent="-228600" algn="l" rtl="0">
              <a:spcBef>
                <a:spcPts val="0"/>
              </a:spcBef>
            </a:pPr>
            <a:r>
              <a:rPr lang="es-ES"/>
              <a:t>las oligarquias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914400" y="288576"/>
            <a:ext cx="7670675" cy="12318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Sorts Mill Goudy"/>
              <a:buNone/>
            </a:pPr>
            <a:r>
              <a:rPr lang="es-ES" sz="4600" b="0" i="0" u="none" strike="noStrike" cap="none">
                <a:solidFill>
                  <a:schemeClr val="dk1"/>
                </a:solidFill>
                <a:latin typeface="Sorts Mill Goudy"/>
                <a:ea typeface="Sorts Mill Goudy"/>
                <a:cs typeface="Sorts Mill Goudy"/>
                <a:sym typeface="Sorts Mill Goudy"/>
              </a:rPr>
              <a:t>Constitucionalismo un ideal difícil de alcanzar  </a:t>
            </a:r>
          </a:p>
        </p:txBody>
      </p:sp>
      <p:sp>
        <p:nvSpPr>
          <p:cNvPr id="196" name="Shape 196"/>
          <p:cNvSpPr txBox="1">
            <a:spLocks noGrp="1"/>
          </p:cNvSpPr>
          <p:nvPr>
            <p:ph type="body" idx="1"/>
          </p:nvPr>
        </p:nvSpPr>
        <p:spPr>
          <a:xfrm>
            <a:off x="250397" y="1735138"/>
            <a:ext cx="8531418" cy="4758383"/>
          </a:xfrm>
          <a:prstGeom prst="rect">
            <a:avLst/>
          </a:prstGeom>
          <a:noFill/>
          <a:ln>
            <a:noFill/>
          </a:ln>
        </p:spPr>
        <p:txBody>
          <a:bodyPr lIns="91425" tIns="45700" rIns="91425" bIns="45700" anchor="t" anchorCtr="0">
            <a:noAutofit/>
          </a:bodyPr>
          <a:lstStyle/>
          <a:p>
            <a:pPr marL="463550" marR="0" lvl="0" indent="-463550" algn="l" rtl="0">
              <a:lnSpc>
                <a:spcPct val="90000"/>
              </a:lnSpc>
              <a:spcBef>
                <a:spcPts val="0"/>
              </a:spcBef>
              <a:spcAft>
                <a:spcPts val="0"/>
              </a:spcAft>
              <a:buClr>
                <a:schemeClr val="dk1"/>
              </a:buClr>
              <a:buSzPct val="90818"/>
              <a:buFont typeface="Sorts Mill Goudy"/>
              <a:buChar char="•"/>
            </a:pPr>
            <a:r>
              <a:rPr lang="es-ES" sz="2220" b="0" i="0" u="none" strike="noStrike" cap="none">
                <a:solidFill>
                  <a:schemeClr val="dk1"/>
                </a:solidFill>
                <a:latin typeface="Sorts Mill Goudy"/>
                <a:ea typeface="Sorts Mill Goudy"/>
                <a:cs typeface="Sorts Mill Goudy"/>
                <a:sym typeface="Sorts Mill Goudy"/>
              </a:rPr>
              <a:t>A excepción de Brasil, la forma de Estado republicano fue adoptada en todas las naciones por imitar el el ejemplo de los Estados Unidos y ser considerada como la mas democrática. Cada republica hispanoamericana decidió  restablecer una constitución: </a:t>
            </a:r>
          </a:p>
          <a:p>
            <a:pPr marL="463550" marR="0" lvl="0" indent="-463550" algn="l" rtl="0">
              <a:lnSpc>
                <a:spcPct val="90000"/>
              </a:lnSpc>
              <a:spcBef>
                <a:spcPts val="2000"/>
              </a:spcBef>
              <a:spcAft>
                <a:spcPts val="0"/>
              </a:spcAft>
              <a:buClr>
                <a:schemeClr val="dk1"/>
              </a:buClr>
              <a:buSzPct val="90818"/>
              <a:buFont typeface="Sorts Mill Goudy"/>
              <a:buChar char="•"/>
            </a:pPr>
            <a:r>
              <a:rPr lang="es-ES" sz="2220" b="0" i="0" u="none" strike="noStrike" cap="none">
                <a:solidFill>
                  <a:schemeClr val="dk1"/>
                </a:solidFill>
                <a:latin typeface="Sorts Mill Goudy"/>
                <a:ea typeface="Sorts Mill Goudy"/>
                <a:cs typeface="Sorts Mill Goudy"/>
                <a:sym typeface="Sorts Mill Goudy"/>
              </a:rPr>
              <a:t>Las libertades y derechos individuales </a:t>
            </a:r>
          </a:p>
          <a:p>
            <a:pPr marL="463550" marR="0" lvl="0" indent="-463550" algn="l" rtl="0">
              <a:lnSpc>
                <a:spcPct val="90000"/>
              </a:lnSpc>
              <a:spcBef>
                <a:spcPts val="2000"/>
              </a:spcBef>
              <a:spcAft>
                <a:spcPts val="0"/>
              </a:spcAft>
              <a:buClr>
                <a:schemeClr val="dk1"/>
              </a:buClr>
              <a:buSzPct val="90818"/>
              <a:buFont typeface="Sorts Mill Goudy"/>
              <a:buChar char="•"/>
            </a:pPr>
            <a:r>
              <a:rPr lang="es-ES" sz="2220" b="0" i="0" u="none" strike="noStrike" cap="none">
                <a:solidFill>
                  <a:schemeClr val="dk1"/>
                </a:solidFill>
                <a:latin typeface="Sorts Mill Goudy"/>
                <a:ea typeface="Sorts Mill Goudy"/>
                <a:cs typeface="Sorts Mill Goudy"/>
                <a:sym typeface="Sorts Mill Goudy"/>
              </a:rPr>
              <a:t>El principio de la soberanía y garantiza los derechos </a:t>
            </a:r>
          </a:p>
          <a:p>
            <a:pPr marL="463550" marR="0" lvl="0" indent="-463550" algn="l" rtl="0">
              <a:lnSpc>
                <a:spcPct val="90000"/>
              </a:lnSpc>
              <a:spcBef>
                <a:spcPts val="2000"/>
              </a:spcBef>
              <a:spcAft>
                <a:spcPts val="0"/>
              </a:spcAft>
              <a:buClr>
                <a:schemeClr val="dk1"/>
              </a:buClr>
              <a:buSzPct val="90818"/>
              <a:buFont typeface="Sorts Mill Goudy"/>
              <a:buChar char="•"/>
            </a:pPr>
            <a:r>
              <a:rPr lang="es-ES" sz="2220" b="0" i="0" u="none" strike="noStrike" cap="none">
                <a:solidFill>
                  <a:schemeClr val="dk1"/>
                </a:solidFill>
                <a:latin typeface="Sorts Mill Goudy"/>
                <a:ea typeface="Sorts Mill Goudy"/>
                <a:cs typeface="Sorts Mill Goudy"/>
                <a:sym typeface="Sorts Mill Goudy"/>
              </a:rPr>
              <a:t>La separación del poder ejecutivo ejercido por el presidente de la republica </a:t>
            </a:r>
          </a:p>
          <a:p>
            <a:pPr marL="0" marR="0" lvl="0" indent="0" algn="l" rtl="0">
              <a:lnSpc>
                <a:spcPct val="90000"/>
              </a:lnSpc>
              <a:spcBef>
                <a:spcPts val="2000"/>
              </a:spcBef>
              <a:spcAft>
                <a:spcPts val="0"/>
              </a:spcAft>
              <a:buClr>
                <a:schemeClr val="dk1"/>
              </a:buClr>
              <a:buSzPct val="25000"/>
              <a:buFont typeface="Sorts Mill Goudy"/>
              <a:buNone/>
            </a:pPr>
            <a:r>
              <a:rPr lang="es-ES" sz="2220" b="0" i="0" u="none" strike="noStrike" cap="none">
                <a:solidFill>
                  <a:schemeClr val="dk1"/>
                </a:solidFill>
                <a:latin typeface="Sorts Mill Goudy"/>
                <a:ea typeface="Sorts Mill Goudy"/>
                <a:cs typeface="Sorts Mill Goudy"/>
                <a:sym typeface="Sorts Mill Goudy"/>
              </a:rPr>
              <a:t>Estos principios inspiraron a estados unidos y en las promulgadas de la revolución francesa. Estos principios  constitucionales les respondían a los ideales </a:t>
            </a:r>
          </a:p>
          <a:p>
            <a:pPr marL="463550" marR="0" lvl="0" indent="-463550" algn="l" rtl="0">
              <a:lnSpc>
                <a:spcPct val="90000"/>
              </a:lnSpc>
              <a:spcBef>
                <a:spcPts val="2000"/>
              </a:spcBef>
              <a:buClr>
                <a:schemeClr val="dk1"/>
              </a:buClr>
              <a:buSzPct val="90818"/>
              <a:buFont typeface="Sorts Mill Goudy"/>
              <a:buNone/>
            </a:pPr>
            <a:endParaRPr sz="2220" b="0" i="0" u="none" strike="noStrike" cap="none">
              <a:solidFill>
                <a:schemeClr val="dk1"/>
              </a:solidFill>
              <a:latin typeface="Sorts Mill Goudy"/>
              <a:ea typeface="Sorts Mill Goudy"/>
              <a:cs typeface="Sorts Mill Goudy"/>
              <a:sym typeface="Sorts Mill Goudy"/>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914400" y="503237"/>
            <a:ext cx="7313612" cy="868362"/>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Sorts Mill Goudy"/>
              <a:buNone/>
            </a:pPr>
            <a:r>
              <a:rPr lang="es-ES"/>
              <a:t>Dificultades </a:t>
            </a:r>
            <a:r>
              <a:rPr lang="es-ES" sz="4600" b="0" i="0" u="none" strike="noStrike" cap="none">
                <a:solidFill>
                  <a:schemeClr val="dk1"/>
                </a:solidFill>
                <a:latin typeface="Sorts Mill Goudy"/>
                <a:ea typeface="Sorts Mill Goudy"/>
                <a:cs typeface="Sorts Mill Goudy"/>
                <a:sym typeface="Sorts Mill Goudy"/>
              </a:rPr>
              <a:t> de la</a:t>
            </a:r>
            <a:r>
              <a:rPr lang="es-ES"/>
              <a:t> </a:t>
            </a:r>
            <a:r>
              <a:rPr lang="es-ES" sz="4600" b="0" i="0" u="none" strike="noStrike" cap="none">
                <a:solidFill>
                  <a:schemeClr val="dk1"/>
                </a:solidFill>
                <a:latin typeface="Sorts Mill Goudy"/>
                <a:ea typeface="Sorts Mill Goudy"/>
                <a:cs typeface="Sorts Mill Goudy"/>
                <a:sym typeface="Sorts Mill Goudy"/>
              </a:rPr>
              <a:t>organización política</a:t>
            </a:r>
          </a:p>
        </p:txBody>
      </p:sp>
      <p:sp>
        <p:nvSpPr>
          <p:cNvPr id="202" name="Shape 202"/>
          <p:cNvSpPr txBox="1">
            <a:spLocks noGrp="1"/>
          </p:cNvSpPr>
          <p:nvPr>
            <p:ph type="body" idx="1"/>
          </p:nvPr>
        </p:nvSpPr>
        <p:spPr>
          <a:xfrm>
            <a:off x="914400" y="1735138"/>
            <a:ext cx="7313612" cy="4056061"/>
          </a:xfrm>
          <a:prstGeom prst="rect">
            <a:avLst/>
          </a:prstGeom>
          <a:noFill/>
          <a:ln>
            <a:noFill/>
          </a:ln>
        </p:spPr>
        <p:txBody>
          <a:bodyPr lIns="91425" tIns="45700" rIns="91425" bIns="45700" anchor="t" anchorCtr="0">
            <a:noAutofit/>
          </a:bodyPr>
          <a:lstStyle/>
          <a:p>
            <a:pPr marL="463550" marR="0" lvl="0" indent="-396240" algn="l" rtl="0">
              <a:spcBef>
                <a:spcPts val="0"/>
              </a:spcBef>
              <a:buClr>
                <a:schemeClr val="dk1"/>
              </a:buClr>
              <a:buSzPct val="78571"/>
              <a:buFont typeface="Arial"/>
              <a:buNone/>
            </a:pPr>
            <a:r>
              <a:rPr lang="es-ES" sz="1400"/>
              <a:t>Después de la revolución, hubieron bastantes dificultades encontradas en los pueblos de américa latina, hubieron conflictos por poder de algunas elites nacionales y regionales, hubo falta de identidad cultural sobre quien y donde se establecerán las bases políticas y económicos. Hubo también ausencia de los mercados internos y falta de intercambio entre nuevas naciones, las vías de comunicación dejaron de funcionar lo cual impidió el sueño de Bolívar el cual era crear una gran nación.</a:t>
            </a:r>
          </a:p>
          <a:p>
            <a:pPr marL="463550" marR="0" lvl="0" indent="-396240" algn="l" rtl="0">
              <a:spcBef>
                <a:spcPts val="0"/>
              </a:spcBef>
              <a:buClr>
                <a:schemeClr val="dk1"/>
              </a:buClr>
              <a:buSzPct val="78571"/>
              <a:buFont typeface="Arial"/>
              <a:buNone/>
            </a:pPr>
            <a:endParaRPr sz="1400"/>
          </a:p>
          <a:p>
            <a:pPr marL="463550" marR="0" lvl="0" indent="-463550" algn="l" rtl="0">
              <a:spcBef>
                <a:spcPts val="0"/>
              </a:spcBef>
              <a:buClr>
                <a:schemeClr val="dk1"/>
              </a:buClr>
              <a:buSzPct val="180000"/>
              <a:buFont typeface="Sorts Mill Goudy"/>
              <a:buNone/>
            </a:pPr>
            <a:r>
              <a:rPr lang="es-ES" sz="1200" u="sng">
                <a:latin typeface="Cambria"/>
                <a:ea typeface="Cambria"/>
                <a:cs typeface="Cambria"/>
                <a:sym typeface="Cambria"/>
              </a:rPr>
              <a:t>Dificultades Políticas:</a:t>
            </a:r>
            <a:r>
              <a:rPr lang="es-ES" sz="1200">
                <a:latin typeface="Cambria"/>
                <a:ea typeface="Cambria"/>
                <a:cs typeface="Cambria"/>
                <a:sym typeface="Cambria"/>
              </a:rPr>
              <a:t>  En américa latina, solía constar en las instituciones basadas en Estados Unidos, la Revolución Francesa y el Desarrollo industrial Ingles. Pero la diferencia de estos países con los pueblos de américa era que esos países es que su democracia era resultado de su propia evolución política, social y económica. Por el otro lado, los esos pueblos consistían en ideas ajenas las cuales no eran muy realísticas, por esto se convirtió mas difícil para aplicar en la vida real.</a:t>
            </a:r>
          </a:p>
        </p:txBody>
      </p:sp>
      <p:pic>
        <p:nvPicPr>
          <p:cNvPr id="203" name="Shape 203"/>
          <p:cNvPicPr preferRelativeResize="0"/>
          <p:nvPr/>
        </p:nvPicPr>
        <p:blipFill>
          <a:blip r:embed="rId3">
            <a:alphaModFix/>
          </a:blip>
          <a:stretch>
            <a:fillRect/>
          </a:stretch>
        </p:blipFill>
        <p:spPr>
          <a:xfrm>
            <a:off x="1740225" y="4365250"/>
            <a:ext cx="5305000" cy="21650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914400" y="397903"/>
            <a:ext cx="7313700" cy="53931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s-ES" sz="1100" u="sng">
                <a:latin typeface="Arial"/>
                <a:ea typeface="Arial"/>
                <a:cs typeface="Arial"/>
                <a:sym typeface="Arial"/>
              </a:rPr>
              <a:t>Dificultades Económicas: </a:t>
            </a:r>
            <a:r>
              <a:rPr lang="es-ES" sz="1100">
                <a:latin typeface="Arial"/>
                <a:ea typeface="Arial"/>
                <a:cs typeface="Arial"/>
                <a:sym typeface="Arial"/>
              </a:rPr>
              <a:t>La independencia causó que los vínculos débiles de intercambio económico en virreinatos antiguos que las colonias Español en América sufrían. Cada país se había encontrado con problemas de mercados internos que uniformaban la economía en el país. Y todo esto son los resultados de las guerras de independencia.</a:t>
            </a:r>
          </a:p>
          <a:p>
            <a:pPr lvl="0">
              <a:spcBef>
                <a:spcPts val="0"/>
              </a:spcBef>
              <a:buClr>
                <a:schemeClr val="dk1"/>
              </a:buClr>
              <a:buSzPct val="100000"/>
              <a:buFont typeface="Arial"/>
              <a:buNone/>
            </a:pPr>
            <a:r>
              <a:rPr lang="es-ES" sz="1100" u="sng">
                <a:latin typeface="Arial"/>
                <a:ea typeface="Arial"/>
                <a:cs typeface="Arial"/>
                <a:sym typeface="Arial"/>
              </a:rPr>
              <a:t>Dificultades Social:</a:t>
            </a:r>
            <a:r>
              <a:rPr lang="es-ES" sz="1100">
                <a:latin typeface="Arial"/>
                <a:ea typeface="Arial"/>
                <a:cs typeface="Arial"/>
                <a:sym typeface="Arial"/>
              </a:rPr>
              <a:t> La independencia oculto un montón de conflictos sociales, los ordenes étnicos, políticos, regionales y familiares, esto era porque todos estaban luchando con el enemigo común. Pero cuando ese enemigo fue derrotado, todos estos conflictos estallaron. Los criollos consolidaron su poder social y político, esto pasó por su importante papel en la guerra como oficiales del ejercito. Por el otro lado, los negros y los indígenas no cambiaron mucho después de la independencia, durante casi todo el siglo XIX siguieron siendo esclavos o siguieron trabajando como mano de obra.</a:t>
            </a:r>
          </a:p>
          <a:p>
            <a:pPr lvl="0">
              <a:spcBef>
                <a:spcPts val="0"/>
              </a:spcBef>
              <a:buNone/>
            </a:pPr>
            <a:endParaRPr/>
          </a:p>
        </p:txBody>
      </p:sp>
      <p:pic>
        <p:nvPicPr>
          <p:cNvPr id="209" name="Shape 209"/>
          <p:cNvPicPr preferRelativeResize="0"/>
          <p:nvPr/>
        </p:nvPicPr>
        <p:blipFill>
          <a:blip r:embed="rId3">
            <a:alphaModFix/>
          </a:blip>
          <a:stretch>
            <a:fillRect/>
          </a:stretch>
        </p:blipFill>
        <p:spPr>
          <a:xfrm>
            <a:off x="1504100" y="2855549"/>
            <a:ext cx="5857150" cy="3875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914400" y="503237"/>
            <a:ext cx="7313612" cy="868362"/>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Sorts Mill Goudy"/>
              <a:buNone/>
            </a:pPr>
            <a:r>
              <a:rPr lang="es-ES"/>
              <a:t>El caudillismo  </a:t>
            </a:r>
          </a:p>
        </p:txBody>
      </p:sp>
      <p:sp>
        <p:nvSpPr>
          <p:cNvPr id="215" name="Shape 215"/>
          <p:cNvSpPr txBox="1">
            <a:spLocks noGrp="1"/>
          </p:cNvSpPr>
          <p:nvPr>
            <p:ph type="body" idx="1"/>
          </p:nvPr>
        </p:nvSpPr>
        <p:spPr>
          <a:xfrm>
            <a:off x="914400" y="1735138"/>
            <a:ext cx="7313612" cy="4056061"/>
          </a:xfrm>
          <a:prstGeom prst="rect">
            <a:avLst/>
          </a:prstGeom>
          <a:noFill/>
          <a:ln>
            <a:noFill/>
          </a:ln>
        </p:spPr>
        <p:txBody>
          <a:bodyPr lIns="91425" tIns="45700" rIns="91425" bIns="45700" anchor="t" anchorCtr="0">
            <a:noAutofit/>
          </a:bodyPr>
          <a:lstStyle/>
          <a:p>
            <a:pPr marL="463550" marR="0" lvl="0" indent="-463550" algn="l" rtl="0">
              <a:spcBef>
                <a:spcPts val="0"/>
              </a:spcBef>
              <a:buClr>
                <a:schemeClr val="dk1"/>
              </a:buClr>
              <a:buSzPct val="90000"/>
              <a:buFont typeface="Sorts Mill Goudy"/>
              <a:buNone/>
            </a:pPr>
            <a:r>
              <a:rPr lang="es-ES"/>
              <a:t>Líderes militares, en el poder por su capacidad de luchar y de persuadir a las masas. </a:t>
            </a:r>
          </a:p>
          <a:p>
            <a:pPr marL="463550" marR="0" lvl="0" indent="-463550" algn="l" rtl="0">
              <a:spcBef>
                <a:spcPts val="0"/>
              </a:spcBef>
              <a:buClr>
                <a:schemeClr val="dk1"/>
              </a:buClr>
              <a:buSzPct val="90000"/>
              <a:buFont typeface="Sorts Mill Goudy"/>
              <a:buNone/>
            </a:pPr>
            <a:endParaRPr/>
          </a:p>
          <a:p>
            <a:pPr marL="137160" marR="0" lvl="0" indent="-137160" algn="l" rtl="0">
              <a:spcBef>
                <a:spcPts val="0"/>
              </a:spcBef>
              <a:buClr>
                <a:schemeClr val="dk1"/>
              </a:buClr>
              <a:buSzPct val="90000"/>
              <a:buFont typeface="Sorts Mill Goudy"/>
              <a:buNone/>
            </a:pPr>
            <a:r>
              <a:rPr lang="es-ES"/>
              <a:t>La mayoría fueron generales de la guerra de independencia. </a:t>
            </a:r>
          </a:p>
        </p:txBody>
      </p:sp>
      <p:pic>
        <p:nvPicPr>
          <p:cNvPr id="216" name="Shape 216"/>
          <p:cNvPicPr preferRelativeResize="0"/>
          <p:nvPr/>
        </p:nvPicPr>
        <p:blipFill>
          <a:blip r:embed="rId3">
            <a:alphaModFix/>
          </a:blip>
          <a:stretch>
            <a:fillRect/>
          </a:stretch>
        </p:blipFill>
        <p:spPr>
          <a:xfrm>
            <a:off x="851268" y="3827425"/>
            <a:ext cx="1685724" cy="2229074"/>
          </a:xfrm>
          <a:prstGeom prst="rect">
            <a:avLst/>
          </a:prstGeom>
          <a:noFill/>
          <a:ln>
            <a:noFill/>
          </a:ln>
        </p:spPr>
      </p:pic>
      <p:pic>
        <p:nvPicPr>
          <p:cNvPr id="217" name="Shape 217"/>
          <p:cNvPicPr preferRelativeResize="0"/>
          <p:nvPr/>
        </p:nvPicPr>
        <p:blipFill>
          <a:blip r:embed="rId4">
            <a:alphaModFix/>
          </a:blip>
          <a:stretch>
            <a:fillRect/>
          </a:stretch>
        </p:blipFill>
        <p:spPr>
          <a:xfrm>
            <a:off x="3642424" y="3827423"/>
            <a:ext cx="1490699" cy="2229075"/>
          </a:xfrm>
          <a:prstGeom prst="rect">
            <a:avLst/>
          </a:prstGeom>
          <a:noFill/>
          <a:ln>
            <a:noFill/>
          </a:ln>
        </p:spPr>
      </p:pic>
      <p:pic>
        <p:nvPicPr>
          <p:cNvPr id="218" name="Shape 218"/>
          <p:cNvPicPr preferRelativeResize="0"/>
          <p:nvPr/>
        </p:nvPicPr>
        <p:blipFill>
          <a:blip r:embed="rId5">
            <a:alphaModFix/>
          </a:blip>
          <a:stretch>
            <a:fillRect/>
          </a:stretch>
        </p:blipFill>
        <p:spPr>
          <a:xfrm>
            <a:off x="6132525" y="3806088"/>
            <a:ext cx="1806900" cy="2250412"/>
          </a:xfrm>
          <a:prstGeom prst="rect">
            <a:avLst/>
          </a:prstGeom>
          <a:noFill/>
          <a:ln>
            <a:noFill/>
          </a:ln>
        </p:spPr>
      </p:pic>
      <p:sp>
        <p:nvSpPr>
          <p:cNvPr id="219" name="Shape 219"/>
          <p:cNvSpPr txBox="1"/>
          <p:nvPr/>
        </p:nvSpPr>
        <p:spPr>
          <a:xfrm>
            <a:off x="6288875" y="6154750"/>
            <a:ext cx="2095500" cy="369900"/>
          </a:xfrm>
          <a:prstGeom prst="rect">
            <a:avLst/>
          </a:prstGeom>
          <a:noFill/>
          <a:ln>
            <a:noFill/>
          </a:ln>
        </p:spPr>
        <p:txBody>
          <a:bodyPr lIns="91425" tIns="91425" rIns="91425" bIns="91425" anchor="t" anchorCtr="0">
            <a:noAutofit/>
          </a:bodyPr>
          <a:lstStyle/>
          <a:p>
            <a:pPr lvl="0">
              <a:spcBef>
                <a:spcPts val="0"/>
              </a:spcBef>
              <a:buNone/>
            </a:pPr>
            <a:r>
              <a:rPr lang="es-ES"/>
              <a:t>José Antonio Páez</a:t>
            </a:r>
          </a:p>
        </p:txBody>
      </p:sp>
      <p:sp>
        <p:nvSpPr>
          <p:cNvPr id="220" name="Shape 220"/>
          <p:cNvSpPr txBox="1"/>
          <p:nvPr/>
        </p:nvSpPr>
        <p:spPr>
          <a:xfrm>
            <a:off x="3538750" y="6154750"/>
            <a:ext cx="1806900" cy="369900"/>
          </a:xfrm>
          <a:prstGeom prst="rect">
            <a:avLst/>
          </a:prstGeom>
          <a:noFill/>
          <a:ln>
            <a:noFill/>
          </a:ln>
        </p:spPr>
        <p:txBody>
          <a:bodyPr lIns="91425" tIns="91425" rIns="91425" bIns="91425" anchor="t" anchorCtr="0">
            <a:noAutofit/>
          </a:bodyPr>
          <a:lstStyle/>
          <a:p>
            <a:pPr lvl="0">
              <a:spcBef>
                <a:spcPts val="0"/>
              </a:spcBef>
              <a:buNone/>
            </a:pPr>
            <a:r>
              <a:rPr lang="es-ES"/>
              <a:t>Bernardo O’Higgins</a:t>
            </a:r>
          </a:p>
        </p:txBody>
      </p:sp>
      <p:sp>
        <p:nvSpPr>
          <p:cNvPr id="221" name="Shape 221"/>
          <p:cNvSpPr txBox="1"/>
          <p:nvPr/>
        </p:nvSpPr>
        <p:spPr>
          <a:xfrm>
            <a:off x="996000" y="6217725"/>
            <a:ext cx="1685700" cy="369900"/>
          </a:xfrm>
          <a:prstGeom prst="rect">
            <a:avLst/>
          </a:prstGeom>
          <a:noFill/>
          <a:ln>
            <a:noFill/>
          </a:ln>
        </p:spPr>
        <p:txBody>
          <a:bodyPr lIns="91425" tIns="91425" rIns="91425" bIns="91425" anchor="t" anchorCtr="0">
            <a:noAutofit/>
          </a:bodyPr>
          <a:lstStyle/>
          <a:p>
            <a:pPr lvl="0">
              <a:spcBef>
                <a:spcPts val="0"/>
              </a:spcBef>
              <a:buNone/>
            </a:pPr>
            <a:r>
              <a:rPr lang="es-ES"/>
              <a:t>Simón Bolívar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Diferencias entre los caudillos</a:t>
            </a:r>
          </a:p>
        </p:txBody>
      </p:sp>
      <p:sp>
        <p:nvSpPr>
          <p:cNvPr id="227" name="Shape 227"/>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marL="0" lvl="0" indent="0" rtl="0">
              <a:spcBef>
                <a:spcPts val="0"/>
              </a:spcBef>
              <a:buNone/>
            </a:pPr>
            <a:r>
              <a:rPr lang="es-ES"/>
              <a:t>Ideologías; centralismo o federalismo </a:t>
            </a:r>
          </a:p>
          <a:p>
            <a:pPr marL="0" lvl="0" indent="0" rtl="0">
              <a:spcBef>
                <a:spcPts val="0"/>
              </a:spcBef>
              <a:buNone/>
            </a:pPr>
            <a:r>
              <a:rPr lang="es-ES"/>
              <a:t>Razas; blancos, mestizos e indios</a:t>
            </a:r>
          </a:p>
          <a:p>
            <a:pPr marL="0" lvl="0" indent="0">
              <a:spcBef>
                <a:spcPts val="0"/>
              </a:spcBef>
              <a:buNone/>
            </a:pPr>
            <a:r>
              <a:rPr lang="es-ES"/>
              <a:t>Educación; educados e ignorantes </a:t>
            </a:r>
          </a:p>
        </p:txBody>
      </p:sp>
      <p:pic>
        <p:nvPicPr>
          <p:cNvPr id="228" name="Shape 228"/>
          <p:cNvPicPr preferRelativeResize="0"/>
          <p:nvPr/>
        </p:nvPicPr>
        <p:blipFill>
          <a:blip r:embed="rId3">
            <a:alphaModFix/>
          </a:blip>
          <a:stretch>
            <a:fillRect/>
          </a:stretch>
        </p:blipFill>
        <p:spPr>
          <a:xfrm>
            <a:off x="2814150" y="3760450"/>
            <a:ext cx="3659674" cy="3026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914400" y="503237"/>
            <a:ext cx="7313700" cy="868500"/>
          </a:xfrm>
          <a:prstGeom prst="rect">
            <a:avLst/>
          </a:prstGeom>
        </p:spPr>
        <p:txBody>
          <a:bodyPr lIns="91425" tIns="91425" rIns="91425" bIns="91425" anchor="ctr" anchorCtr="0">
            <a:noAutofit/>
          </a:bodyPr>
          <a:lstStyle/>
          <a:p>
            <a:pPr lvl="0">
              <a:spcBef>
                <a:spcPts val="0"/>
              </a:spcBef>
              <a:buNone/>
            </a:pPr>
            <a:r>
              <a:rPr lang="es-ES"/>
              <a:t>Consecuencias del caudillismo</a:t>
            </a:r>
          </a:p>
        </p:txBody>
      </p:sp>
      <p:sp>
        <p:nvSpPr>
          <p:cNvPr id="234" name="Shape 234"/>
          <p:cNvSpPr txBox="1">
            <a:spLocks noGrp="1"/>
          </p:cNvSpPr>
          <p:nvPr>
            <p:ph type="body" idx="1"/>
          </p:nvPr>
        </p:nvSpPr>
        <p:spPr>
          <a:xfrm>
            <a:off x="914400" y="1735138"/>
            <a:ext cx="7313700" cy="4056000"/>
          </a:xfrm>
          <a:prstGeom prst="rect">
            <a:avLst/>
          </a:prstGeom>
        </p:spPr>
        <p:txBody>
          <a:bodyPr lIns="91425" tIns="91425" rIns="91425" bIns="91425" anchor="t" anchorCtr="0">
            <a:noAutofit/>
          </a:bodyPr>
          <a:lstStyle/>
          <a:p>
            <a:pPr lvl="0">
              <a:spcBef>
                <a:spcPts val="0"/>
              </a:spcBef>
              <a:buNone/>
            </a:pPr>
            <a:r>
              <a:rPr lang="es-ES"/>
              <a:t>Positivas:</a:t>
            </a:r>
          </a:p>
          <a:p>
            <a:pPr lvl="0">
              <a:spcBef>
                <a:spcPts val="0"/>
              </a:spcBef>
              <a:buNone/>
            </a:pPr>
            <a:r>
              <a:rPr lang="es-ES"/>
              <a:t>Unificó regiones, lo cual ayudó a consolidar naciones. </a:t>
            </a:r>
          </a:p>
          <a:p>
            <a:pPr lvl="0">
              <a:spcBef>
                <a:spcPts val="0"/>
              </a:spcBef>
              <a:buNone/>
            </a:pPr>
            <a:r>
              <a:rPr lang="es-ES"/>
              <a:t>Negativas:</a:t>
            </a:r>
          </a:p>
          <a:p>
            <a:pPr lvl="0">
              <a:spcBef>
                <a:spcPts val="0"/>
              </a:spcBef>
              <a:buNone/>
            </a:pPr>
            <a:r>
              <a:rPr lang="es-ES"/>
              <a:t>Impidió el desarrollo de los gobiernos democráticos. </a:t>
            </a:r>
          </a:p>
          <a:p>
            <a:pPr lvl="0">
              <a:spcBef>
                <a:spcPts val="0"/>
              </a:spcBef>
              <a:buNone/>
            </a:pPr>
            <a:r>
              <a:rPr lang="es-ES"/>
              <a:t>Promovió la violencia como solución a los problemas de la sociedad en vez de la ley. </a:t>
            </a:r>
          </a:p>
        </p:txBody>
      </p:sp>
    </p:spTree>
  </p:cSld>
  <p:clrMapOvr>
    <a:masterClrMapping/>
  </p:clrMapOvr>
</p:sld>
</file>

<file path=ppt/theme/theme1.xml><?xml version="1.0" encoding="utf-8"?>
<a:theme xmlns:a="http://schemas.openxmlformats.org/drawingml/2006/main" name="Tintero">
  <a:themeElements>
    <a:clrScheme name="Inkwell">
      <a:dk1>
        <a:srgbClr val="000000"/>
      </a:dk1>
      <a:lt1>
        <a:srgbClr val="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1109</Words>
  <Application>Microsoft Macintosh PowerPoint</Application>
  <PresentationFormat>On-screen Show (4:3)</PresentationFormat>
  <Paragraphs>63</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Sorts Mill Goudy</vt:lpstr>
      <vt:lpstr>Cambria</vt:lpstr>
      <vt:lpstr>Impact</vt:lpstr>
      <vt:lpstr>Arial</vt:lpstr>
      <vt:lpstr>Rockwell</vt:lpstr>
      <vt:lpstr>Tintero</vt:lpstr>
      <vt:lpstr> Organización política después de la revolución</vt:lpstr>
      <vt:lpstr>Pregunta de Indagación </vt:lpstr>
      <vt:lpstr>Organizacion politica y sus conflictos de evolución </vt:lpstr>
      <vt:lpstr>Constitucionalismo un ideal difícil de alcanzar  </vt:lpstr>
      <vt:lpstr>Dificultades  de la organización política</vt:lpstr>
      <vt:lpstr>PowerPoint Presentation</vt:lpstr>
      <vt:lpstr>El caudillismo  </vt:lpstr>
      <vt:lpstr>Diferencias entre los caudillos</vt:lpstr>
      <vt:lpstr>Consecuencias del caudillismo</vt:lpstr>
      <vt:lpstr>Las Dictaduras </vt:lpstr>
      <vt:lpstr>Formación de partidos políticos </vt:lpstr>
      <vt:lpstr>Partido liberal</vt:lpstr>
      <vt:lpstr>Partido conservador</vt:lpstr>
      <vt:lpstr>Oligarquías </vt:lpstr>
      <vt:lpstr>PowerPoint Presentation</vt:lpstr>
      <vt:lpstr>Bibliografía </vt:lpstr>
      <vt:lpstr>Reflexión </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Organización política después de la revolución</dc:title>
  <cp:lastModifiedBy>Microsoft Office User</cp:lastModifiedBy>
  <cp:revision>1</cp:revision>
  <dcterms:modified xsi:type="dcterms:W3CDTF">2017-05-04T16:23:00Z</dcterms:modified>
</cp:coreProperties>
</file>